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8" r:id="rId9"/>
    <p:sldId id="263" r:id="rId10"/>
    <p:sldId id="264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E842-6285-46B3-9AE7-E285983A6E2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F974-B7E9-473B-8615-13718E3A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39475" cy="78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pic" idx="1"/>
          </p:nvPr>
        </p:nvGraphicFramePr>
        <p:xfrm>
          <a:off x="0" y="-1"/>
          <a:ext cx="9144000" cy="464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57317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Ь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Ы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.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,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Й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Ж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Ю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Ц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Э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Ж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Ц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Э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Ш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Ф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  <a:tr h="58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Ъ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 marL="54864" marR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 marL="54864" marR="54864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786322"/>
            <a:ext cx="9144000" cy="207167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1А 1Ж 1Е 1Д 1А 1Ж 1Е 1Г 1В 1Б     1Е 2А 2Ж 2Е 1В 2А   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2Д 1Ж 1Е 1Д 1М     1Б 2Г 1Г 1Е 2Е    2В 1Ж 2Б 2А       3А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2Г 1Е 2А      2А 2В 1Ж      1Б 1М      3Ж    3Е 2А 3Д 3Г 2Б 2А 1В    3Е 3Д 1Г 3Ж 2Б 1Г 1Е       3В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«Математику только затем учить надо, что она ум в порядок приводит.»</a:t>
            </a:r>
          </a:p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М.В.Ломоносов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429816" cy="1214422"/>
          </a:xfr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7200" b="1" dirty="0"/>
              <a:t>III + I = </a:t>
            </a:r>
            <a:r>
              <a:rPr lang="en-US" sz="7200" b="1" dirty="0" smtClean="0"/>
              <a:t>I</a:t>
            </a:r>
            <a:endParaRPr lang="ru-RU" sz="7200" dirty="0"/>
          </a:p>
          <a:p>
            <a:pPr algn="ctr">
              <a:buNone/>
            </a:pPr>
            <a:r>
              <a:rPr lang="en-US" sz="7200" b="1" dirty="0"/>
              <a:t>I = II = </a:t>
            </a:r>
            <a:r>
              <a:rPr lang="en-US" sz="7200" b="1" dirty="0" smtClean="0"/>
              <a:t>III</a:t>
            </a:r>
            <a:endParaRPr lang="ru-RU" sz="7200" dirty="0"/>
          </a:p>
          <a:p>
            <a:pPr algn="ctr">
              <a:buNone/>
            </a:pPr>
            <a:r>
              <a:rPr lang="en-US" sz="7200" b="1" dirty="0"/>
              <a:t>V + III = </a:t>
            </a:r>
            <a:r>
              <a:rPr lang="en-US" sz="7200" b="1" dirty="0" smtClean="0"/>
              <a:t>VI</a:t>
            </a:r>
            <a:endParaRPr lang="ru-RU" sz="7200" dirty="0"/>
          </a:p>
          <a:p>
            <a:pPr algn="ctr">
              <a:buNone/>
            </a:pPr>
            <a:r>
              <a:rPr lang="en-US" sz="7200" b="1" dirty="0"/>
              <a:t>VII + II = </a:t>
            </a:r>
            <a:r>
              <a:rPr lang="en-US" sz="7200" b="1" dirty="0" smtClean="0"/>
              <a:t>VI</a:t>
            </a:r>
            <a:endParaRPr lang="ru-RU" sz="7200" dirty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7200" b="1" dirty="0" smtClean="0"/>
              <a:t> </a:t>
            </a:r>
            <a:r>
              <a:rPr lang="en-US" sz="7200" b="1" dirty="0"/>
              <a:t>III – I = </a:t>
            </a:r>
            <a:r>
              <a:rPr lang="en-US" sz="7200" b="1" dirty="0" smtClean="0"/>
              <a:t>II</a:t>
            </a:r>
            <a:endParaRPr lang="ru-RU" sz="7200" dirty="0"/>
          </a:p>
          <a:p>
            <a:pPr algn="ctr">
              <a:buNone/>
            </a:pPr>
            <a:r>
              <a:rPr lang="en-US" sz="7200" b="1" dirty="0" smtClean="0"/>
              <a:t>I </a:t>
            </a:r>
            <a:r>
              <a:rPr lang="en-US" sz="7200" b="1" dirty="0"/>
              <a:t>+ II = </a:t>
            </a:r>
            <a:r>
              <a:rPr lang="en-US" sz="7200" b="1" dirty="0" smtClean="0"/>
              <a:t>III</a:t>
            </a:r>
            <a:endParaRPr lang="ru-RU" sz="7200" dirty="0"/>
          </a:p>
          <a:p>
            <a:pPr algn="ctr">
              <a:buNone/>
            </a:pPr>
            <a:r>
              <a:rPr lang="en-US" sz="7200" b="1" dirty="0" smtClean="0"/>
              <a:t>IV </a:t>
            </a:r>
            <a:r>
              <a:rPr lang="en-US" sz="7200" b="1" dirty="0"/>
              <a:t>+ II = </a:t>
            </a:r>
            <a:r>
              <a:rPr lang="en-US" sz="7200" b="1" dirty="0" smtClean="0"/>
              <a:t>VI</a:t>
            </a:r>
            <a:endParaRPr lang="ru-RU" sz="7200" dirty="0"/>
          </a:p>
          <a:p>
            <a:pPr algn="ctr">
              <a:buNone/>
            </a:pPr>
            <a:r>
              <a:rPr lang="en-US" sz="7200" b="1" dirty="0" smtClean="0"/>
              <a:t>VIII </a:t>
            </a:r>
            <a:r>
              <a:rPr lang="en-US" sz="7200" b="1" dirty="0"/>
              <a:t>– II = </a:t>
            </a:r>
            <a:r>
              <a:rPr lang="en-US" sz="7200" b="1" dirty="0" smtClean="0"/>
              <a:t>VI</a:t>
            </a:r>
            <a:endParaRPr lang="ru-RU" sz="7200" dirty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en-US" sz="10000" dirty="0" smtClean="0"/>
              <a:t> </a:t>
            </a:r>
            <a:r>
              <a:rPr lang="ru-RU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57224" y="714356"/>
            <a:ext cx="1928826" cy="1785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00430" y="4714884"/>
            <a:ext cx="1928826" cy="1857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9388" y="2786058"/>
            <a:ext cx="1928826" cy="1857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357554" y="857232"/>
            <a:ext cx="2000264" cy="15716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42910" y="2857496"/>
            <a:ext cx="2214578" cy="17145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857232"/>
            <a:ext cx="1643074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928934"/>
            <a:ext cx="1714512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4857760"/>
            <a:ext cx="1785950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1555" y="2967335"/>
            <a:ext cx="6925293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357290" y="1285860"/>
            <a:ext cx="85725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57161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72330" y="1357298"/>
            <a:ext cx="642942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3714752"/>
            <a:ext cx="500066" cy="5000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00496" y="342900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000892" y="3357562"/>
            <a:ext cx="785818" cy="64294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28728" y="5357826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071934" y="5286388"/>
            <a:ext cx="785818" cy="642942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23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16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7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13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4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8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19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22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9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17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18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6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/>
          <a:srcRect l="8255" r="8255"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500702"/>
            <a:ext cx="9144000" cy="6714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Клетка для кроликов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2" y="5929330"/>
          <a:ext cx="9144000" cy="928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928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207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МОЛОДЦЫ!!!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2011-11-29T12:25:32Z</dcterms:created>
  <dcterms:modified xsi:type="dcterms:W3CDTF">2011-11-29T17:20:19Z</dcterms:modified>
</cp:coreProperties>
</file>