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72" r:id="rId8"/>
    <p:sldId id="273" r:id="rId9"/>
    <p:sldId id="262" r:id="rId10"/>
    <p:sldId id="263" r:id="rId11"/>
    <p:sldId id="274" r:id="rId12"/>
    <p:sldId id="275" r:id="rId13"/>
    <p:sldId id="264" r:id="rId14"/>
    <p:sldId id="265" r:id="rId15"/>
    <p:sldId id="276" r:id="rId16"/>
    <p:sldId id="277" r:id="rId17"/>
    <p:sldId id="266" r:id="rId18"/>
    <p:sldId id="267" r:id="rId19"/>
    <p:sldId id="278" r:id="rId20"/>
    <p:sldId id="279" r:id="rId21"/>
    <p:sldId id="268" r:id="rId22"/>
    <p:sldId id="269" r:id="rId23"/>
    <p:sldId id="280" r:id="rId24"/>
    <p:sldId id="281" r:id="rId25"/>
    <p:sldId id="270" r:id="rId26"/>
    <p:sldId id="27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0375604-EDFE-44A7-A4D1-826CEA4F27EC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7274AC2-3E2C-4763-A3B6-0E93F7DAB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375604-EDFE-44A7-A4D1-826CEA4F27EC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74AC2-3E2C-4763-A3B6-0E93F7DAB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0375604-EDFE-44A7-A4D1-826CEA4F27EC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7274AC2-3E2C-4763-A3B6-0E93F7DAB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375604-EDFE-44A7-A4D1-826CEA4F27EC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74AC2-3E2C-4763-A3B6-0E93F7DAB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375604-EDFE-44A7-A4D1-826CEA4F27EC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7274AC2-3E2C-4763-A3B6-0E93F7DAB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375604-EDFE-44A7-A4D1-826CEA4F27EC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74AC2-3E2C-4763-A3B6-0E93F7DAB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375604-EDFE-44A7-A4D1-826CEA4F27EC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74AC2-3E2C-4763-A3B6-0E93F7DAB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375604-EDFE-44A7-A4D1-826CEA4F27EC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74AC2-3E2C-4763-A3B6-0E93F7DAB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375604-EDFE-44A7-A4D1-826CEA4F27EC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74AC2-3E2C-4763-A3B6-0E93F7DAB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375604-EDFE-44A7-A4D1-826CEA4F27EC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74AC2-3E2C-4763-A3B6-0E93F7DAB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375604-EDFE-44A7-A4D1-826CEA4F27EC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74AC2-3E2C-4763-A3B6-0E93F7DAB82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0375604-EDFE-44A7-A4D1-826CEA4F27EC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7274AC2-3E2C-4763-A3B6-0E93F7DAB82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55897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Кто где живет?</a:t>
            </a:r>
            <a:endParaRPr lang="ru-RU" sz="8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14678" y="4786322"/>
            <a:ext cx="5114778" cy="1285884"/>
          </a:xfrm>
        </p:spPr>
        <p:txBody>
          <a:bodyPr/>
          <a:lstStyle/>
          <a:p>
            <a:r>
              <a:rPr lang="ru-RU" sz="2000" dirty="0" smtClean="0"/>
              <a:t>Игра для детей от двух лет.</a:t>
            </a:r>
          </a:p>
          <a:p>
            <a:r>
              <a:rPr lang="ru-RU" sz="2000" dirty="0" smtClean="0"/>
              <a:t>Автор: </a:t>
            </a:r>
            <a:r>
              <a:rPr lang="ru-RU" sz="2000" dirty="0" err="1" smtClean="0"/>
              <a:t>Исачкина</a:t>
            </a:r>
            <a:r>
              <a:rPr lang="ru-RU" sz="2000" dirty="0" smtClean="0"/>
              <a:t> С Ю.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Где живет курица?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IMG_2731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4" y="1500174"/>
            <a:ext cx="4357717" cy="514353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Молодец!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357458179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8" y="2000240"/>
            <a:ext cx="4572031" cy="414340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попробуй еще раз.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1435034129-491303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5450" y="1651794"/>
            <a:ext cx="5091128" cy="492047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2732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158" y="2071678"/>
            <a:ext cx="3521075" cy="4413945"/>
          </a:xfrm>
        </p:spPr>
      </p:pic>
      <p:pic>
        <p:nvPicPr>
          <p:cNvPr id="8" name="Содержимое 7" descr="IMG_2725.JPG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286248" y="357166"/>
            <a:ext cx="3663951" cy="428627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92D050"/>
                </a:solidFill>
              </a:rPr>
              <a:t>Где живет лягушка?</a:t>
            </a:r>
            <a:endParaRPr lang="ru-RU" sz="4400" dirty="0">
              <a:solidFill>
                <a:srgbClr val="92D050"/>
              </a:solidFill>
            </a:endParaRPr>
          </a:p>
        </p:txBody>
      </p:sp>
      <p:pic>
        <p:nvPicPr>
          <p:cNvPr id="4" name="Содержимое 3" descr="IMG_2726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1513" y="1609725"/>
            <a:ext cx="6070374" cy="484663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Молодец!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357458179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8" y="2000240"/>
            <a:ext cx="4572031" cy="414340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попробуй еще раз.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1435034129-491303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5450" y="1651794"/>
            <a:ext cx="5091128" cy="492047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2736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844" y="3357562"/>
            <a:ext cx="4026011" cy="3214686"/>
          </a:xfrm>
        </p:spPr>
      </p:pic>
      <p:pic>
        <p:nvPicPr>
          <p:cNvPr id="8" name="Содержимое 7" descr="IMG_2727.JPG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3929058" y="285728"/>
            <a:ext cx="4100952" cy="328614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Где живет собака?</a:t>
            </a:r>
            <a:endParaRPr lang="ru-R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G_2735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3108" y="1285860"/>
            <a:ext cx="4143404" cy="50007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Молодец!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357458179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8" y="2000240"/>
            <a:ext cx="4572031" cy="414340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</a:rPr>
              <a:t>Где живет кошка?</a:t>
            </a:r>
            <a:endParaRPr lang="ru-RU" sz="5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" name="Содержимое 10" descr="IMG_2728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4019" y="1609725"/>
            <a:ext cx="6045362" cy="484663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попробуй еще раз.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1435034129-491303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5450" y="1651794"/>
            <a:ext cx="5091128" cy="492047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IMG_2727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3358947"/>
            <a:ext cx="4143404" cy="3320166"/>
          </a:xfrm>
        </p:spPr>
      </p:pic>
      <p:pic>
        <p:nvPicPr>
          <p:cNvPr id="8" name="Содержимое 7" descr="IMG_2736.JPG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3763687" y="59743"/>
            <a:ext cx="4294444" cy="342902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C000"/>
                </a:solidFill>
              </a:rPr>
              <a:t>Где живет лиса?</a:t>
            </a:r>
            <a:endParaRPr lang="ru-RU" sz="5400" dirty="0">
              <a:solidFill>
                <a:srgbClr val="FFC000"/>
              </a:solidFill>
            </a:endParaRPr>
          </a:p>
        </p:txBody>
      </p:sp>
      <p:pic>
        <p:nvPicPr>
          <p:cNvPr id="7" name="Содержимое 6" descr="IMG_2722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3212" y="1609725"/>
            <a:ext cx="3886976" cy="484663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Молодец!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357458179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8" y="2000240"/>
            <a:ext cx="4572031" cy="414340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попробуй еще раз.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1435034129-491303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5450" y="1651794"/>
            <a:ext cx="5091128" cy="492047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MG_2723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844" y="2928934"/>
            <a:ext cx="4143404" cy="3694438"/>
          </a:xfrm>
        </p:spPr>
      </p:pic>
      <p:pic>
        <p:nvPicPr>
          <p:cNvPr id="12" name="Содержимое 11" descr="IMG_2732.JPG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143372" y="142852"/>
            <a:ext cx="3806827" cy="477215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6800" y="1571613"/>
            <a:ext cx="6255488" cy="261230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Конец.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Молодец!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357458179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8" y="2000240"/>
            <a:ext cx="4572031" cy="414340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попробуй еще раз.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1435034129-491303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5450" y="1651794"/>
            <a:ext cx="5091128" cy="492047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2723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844" y="714356"/>
            <a:ext cx="3763993" cy="4286280"/>
          </a:xfrm>
        </p:spPr>
      </p:pic>
      <p:pic>
        <p:nvPicPr>
          <p:cNvPr id="8" name="Содержимое 7" descr="IMG_2729.JPG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3929058" y="2571720"/>
            <a:ext cx="4143404" cy="428628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Где живет медведь?</a:t>
            </a:r>
            <a:endParaRPr lang="ru-RU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IMG_2724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7356" y="1609724"/>
            <a:ext cx="4714908" cy="52482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Молодец!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357458179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8" y="2000240"/>
            <a:ext cx="4572031" cy="414340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попробуй еще раз.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1435034129-491303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5450" y="1651794"/>
            <a:ext cx="5091128" cy="492047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2725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844" y="2143116"/>
            <a:ext cx="3929090" cy="4500594"/>
          </a:xfrm>
        </p:spPr>
      </p:pic>
      <p:pic>
        <p:nvPicPr>
          <p:cNvPr id="8" name="Содержимое 7" descr="IMG_2727.JPG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357686" y="214290"/>
            <a:ext cx="3751286" cy="450059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105</TotalTime>
  <Words>79</Words>
  <Application>Microsoft Office PowerPoint</Application>
  <PresentationFormat>Экран (4:3)</PresentationFormat>
  <Paragraphs>22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Изящная</vt:lpstr>
      <vt:lpstr>Кто где живет?</vt:lpstr>
      <vt:lpstr>Где живет кошка?</vt:lpstr>
      <vt:lpstr>Молодец!</vt:lpstr>
      <vt:lpstr>попробуй еще раз.</vt:lpstr>
      <vt:lpstr>Слайд 5</vt:lpstr>
      <vt:lpstr>Где живет медведь?</vt:lpstr>
      <vt:lpstr>Молодец!</vt:lpstr>
      <vt:lpstr>попробуй еще раз.</vt:lpstr>
      <vt:lpstr>Слайд 9</vt:lpstr>
      <vt:lpstr>Где живет курица?</vt:lpstr>
      <vt:lpstr>Молодец!</vt:lpstr>
      <vt:lpstr>попробуй еще раз.</vt:lpstr>
      <vt:lpstr>Слайд 13</vt:lpstr>
      <vt:lpstr>Где живет лягушка?</vt:lpstr>
      <vt:lpstr>Молодец!</vt:lpstr>
      <vt:lpstr>попробуй еще раз.</vt:lpstr>
      <vt:lpstr>Слайд 17</vt:lpstr>
      <vt:lpstr>Где живет собака?</vt:lpstr>
      <vt:lpstr>Молодец!</vt:lpstr>
      <vt:lpstr>попробуй еще раз.</vt:lpstr>
      <vt:lpstr>Слайд 21</vt:lpstr>
      <vt:lpstr>Где живет лиса?</vt:lpstr>
      <vt:lpstr>Молодец!</vt:lpstr>
      <vt:lpstr>попробуй еще раз.</vt:lpstr>
      <vt:lpstr>Слайд 25</vt:lpstr>
      <vt:lpstr>Конец.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где живет?</dc:title>
  <dc:creator>USER</dc:creator>
  <cp:lastModifiedBy>USER</cp:lastModifiedBy>
  <cp:revision>11</cp:revision>
  <dcterms:created xsi:type="dcterms:W3CDTF">2015-11-03T19:15:27Z</dcterms:created>
  <dcterms:modified xsi:type="dcterms:W3CDTF">2015-11-03T21:01:25Z</dcterms:modified>
</cp:coreProperties>
</file>