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817428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животные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Дикие 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c5d4a89053087cb760d6aedcf02889f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3481" y="1268760"/>
            <a:ext cx="6936911" cy="51718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/>
              <a:t>БЕЛКА</a:t>
            </a:r>
            <a:endParaRPr lang="ru-RU" sz="9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/>
              <a:t>МЕДВЕДЬ</a:t>
            </a:r>
            <a:endParaRPr lang="ru-RU" sz="9600" b="1" dirty="0"/>
          </a:p>
        </p:txBody>
      </p:sp>
      <p:pic>
        <p:nvPicPr>
          <p:cNvPr id="6" name="Содержимое 5" descr="img11[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0897_233711084_2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9553" y="1524000"/>
            <a:ext cx="6884894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/>
              <a:t>ЁЖ</a:t>
            </a:r>
            <a:endParaRPr lang="ru-RU" sz="9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8792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6605" y="1524000"/>
            <a:ext cx="6850789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/>
              <a:t>ЗАЯЦ</a:t>
            </a:r>
            <a:endParaRPr lang="ru-RU" sz="9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76682[1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79956"/>
            <a:ext cx="6552728" cy="59034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/>
              <a:t>ЛИСА</a:t>
            </a:r>
            <a:endParaRPr lang="ru-RU" sz="9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530215707-22fbd85e-me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28800"/>
            <a:ext cx="7315200" cy="4467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smtClean="0"/>
              <a:t>ВОЛК</a:t>
            </a:r>
            <a:endParaRPr lang="ru-RU" sz="9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</TotalTime>
  <Words>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Дикие </vt:lpstr>
      <vt:lpstr>БЕЛКА</vt:lpstr>
      <vt:lpstr>МЕДВЕДЬ</vt:lpstr>
      <vt:lpstr>ЁЖ</vt:lpstr>
      <vt:lpstr>ЗАЯЦ</vt:lpstr>
      <vt:lpstr>ЛИСА</vt:lpstr>
      <vt:lpstr>ВОЛК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</dc:title>
  <dc:creator>Лидия Егоровна</dc:creator>
  <cp:lastModifiedBy>Марина </cp:lastModifiedBy>
  <cp:revision>10</cp:revision>
  <dcterms:created xsi:type="dcterms:W3CDTF">2015-11-01T15:24:10Z</dcterms:created>
  <dcterms:modified xsi:type="dcterms:W3CDTF">2015-11-08T12:52:02Z</dcterms:modified>
</cp:coreProperties>
</file>