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3699804"/>
            <a:ext cx="8640960" cy="2537508"/>
          </a:xfrm>
        </p:spPr>
        <p:txBody>
          <a:bodyPr/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СПРЯТАЛСЯ ?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КТО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4409_1280_800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378" y="1052736"/>
            <a:ext cx="8756172" cy="54726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6b3120-02bb-e311-a7bb-14feb5cc13c9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025089"/>
            <a:ext cx="5760640" cy="571263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WX-Ae4XGFgw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928965"/>
            <a:ext cx="6192688" cy="576207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nastol.com.ua-3576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0837" y="1124744"/>
            <a:ext cx="9094130" cy="532859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33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9761" y="836712"/>
            <a:ext cx="7332015" cy="568863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bxp9uhm616j4qp95j7hxus8hdev279j_3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7616" y="836712"/>
            <a:ext cx="7780808" cy="583560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682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КТО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</dc:title>
  <dc:creator>Лидия Егоровна</dc:creator>
  <cp:lastModifiedBy>Марина </cp:lastModifiedBy>
  <cp:revision>1</cp:revision>
  <dcterms:created xsi:type="dcterms:W3CDTF">2015-11-08T12:21:47Z</dcterms:created>
  <dcterms:modified xsi:type="dcterms:W3CDTF">2015-11-08T12:22:29Z</dcterms:modified>
</cp:coreProperties>
</file>