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2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91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4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6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1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0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2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29C6-E823-400B-849D-94B1B9A9D1A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5AE26E-38DF-47A8-B00A-048C6FED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  <p:sldLayoutId id="21474844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6254"/>
            <a:ext cx="7766936" cy="4294909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№5 «Крепыш»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«Развитие сенсорных способностей у детей 3-4 лет через дидактические игры и упражнения»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3528811"/>
            <a:ext cx="9659697" cy="274320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Каримова Ирина Петровна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1695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соотносить по цвету.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чашки к блюдцам»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2" y="1930400"/>
            <a:ext cx="2912999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9" y="1930401"/>
            <a:ext cx="4833577" cy="29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тактильных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ощущений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«Чудесный мешочек»</a:t>
            </a:r>
            <a:endParaRPr lang="ru-RU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AM00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1496" y="1632554"/>
            <a:ext cx="2881680" cy="3840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27" y="1632554"/>
            <a:ext cx="4677721" cy="30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слухового восприятия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звучит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пару» (найти баночку с таким же звуком)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5608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92" y="197475"/>
            <a:ext cx="8596668" cy="288566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>Индивидуальные </a:t>
            </a:r>
            <a:r>
              <a:rPr lang="ru-RU" sz="2800" dirty="0"/>
              <a:t>беседы с родителями по вопросам развития сенсорных способностей;</a:t>
            </a:r>
            <a:br>
              <a:rPr lang="ru-RU" sz="2800" dirty="0"/>
            </a:br>
            <a:r>
              <a:rPr lang="ru-RU" sz="2800" dirty="0" smtClean="0"/>
              <a:t>Консультация </a:t>
            </a:r>
            <a:r>
              <a:rPr lang="ru-RU" sz="2800" dirty="0"/>
              <a:t>«Развитие сенсорных способностей у детей младшего дошкольного возраста</a:t>
            </a:r>
            <a:r>
              <a:rPr lang="ru-RU" sz="2800" dirty="0" smtClean="0"/>
              <a:t>»;</a:t>
            </a:r>
            <a:br>
              <a:rPr lang="ru-RU" sz="2800" dirty="0" smtClean="0"/>
            </a:br>
            <a:r>
              <a:rPr lang="ru-RU" sz="2800" dirty="0" smtClean="0"/>
              <a:t>Папка-передвижка </a:t>
            </a:r>
            <a:r>
              <a:rPr lang="ru-RU" sz="2800" dirty="0"/>
              <a:t>«Развиваем </a:t>
            </a:r>
            <a:r>
              <a:rPr lang="ru-RU" sz="2800" dirty="0" err="1"/>
              <a:t>сенсорику</a:t>
            </a:r>
            <a:r>
              <a:rPr lang="ru-RU" sz="2800" dirty="0"/>
              <a:t> дома»;</a:t>
            </a:r>
            <a:br>
              <a:rPr lang="ru-RU" sz="2800" dirty="0"/>
            </a:br>
            <a:r>
              <a:rPr lang="ru-RU" sz="2800" dirty="0"/>
              <a:t>Привлечение родителей к изготовлению игр по сенсорному развитию детей.</a:t>
            </a:r>
            <a:br>
              <a:rPr lang="ru-RU" sz="2800" dirty="0"/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32" y="3519985"/>
            <a:ext cx="4447892" cy="28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180161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Выставка дидактических игр, игр сделанных руками родителей.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51" y="1122476"/>
            <a:ext cx="3805213" cy="2689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1050141"/>
            <a:ext cx="3623823" cy="2761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0" y="3916580"/>
            <a:ext cx="3497760" cy="2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1" y="693101"/>
            <a:ext cx="3808781" cy="2375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02" y="740892"/>
            <a:ext cx="3346797" cy="2328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28" y="3410743"/>
            <a:ext cx="3424479" cy="25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оказался не случайным. Систематическая и планомерная работа по данной проблеме помогла повысить у детей уровень сенсорного воспитания, сформировать знания по сенсорному развитию. У детей появился интерес к дидактическим играм. Родители также расширили свои знания по сенсорному воспитанию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97527"/>
            <a:ext cx="8596668" cy="5043835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Вид проекта:</a:t>
            </a:r>
            <a:r>
              <a:rPr lang="ru-RU" sz="2800" dirty="0">
                <a:solidFill>
                  <a:srgbClr val="7030A0"/>
                </a:solidFill>
              </a:rPr>
              <a:t> долгосрочный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Тип проекта:</a:t>
            </a:r>
            <a:r>
              <a:rPr lang="ru-RU" sz="2800" dirty="0">
                <a:solidFill>
                  <a:srgbClr val="7030A0"/>
                </a:solidFill>
              </a:rPr>
              <a:t> познавательно-исследовательский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Участники:</a:t>
            </a:r>
            <a:r>
              <a:rPr lang="ru-RU" sz="2800" dirty="0">
                <a:solidFill>
                  <a:srgbClr val="7030A0"/>
                </a:solidFill>
              </a:rPr>
              <a:t> дети 2 младшей группы, воспитатели, родители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475288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 выбрана была не случайно. Именно сенсорное развитие составляет фундамент умственного развития ребенка, является залогом его дальнейшего успешного обучения. С восприятия предметов и явлений окружающего мира начинается познание. От того, как развито у ребенка восприятие и как происходит формирование представлений о внешних свойствах предметов, зависят его познавательные возможности, а также дальнейшее развитие деятельности, речи и более высоких, логических форм мышления.  В младшем дошкольном возрасте познание окружающего мира происходит в игре. Основным средством сенсорного воспитания младших дошкольников являются дидактические игры, основная задача которых –это накопление разнообразного сенсорного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16525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сенсорных способностей детей через дидактические игры и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4194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дидактическим играм;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-развивать и совершенствовать у детей все виды восприятия;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мелкую моторику рук;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в группе предметно-развивающую среду, способствующую развитию сенсорных способностей детей;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-Повысить уровень знаний родителей по теме «Развитие сенсорных способностей у детей 3-4 лет».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 детей уровня сенсорного развития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устойчивого интереса к играм, способствующим сенсорному развитию.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предметно –развивающей среды по сенсорному развитию в группе.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воспитателей и семьи по проблемам развития сенсорных способностей у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консультаций и рекомендаций для родителей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 игр и упражнений.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среды и условий для успешного использования 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36627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3617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величины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« Собери пирамидку»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по величине»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65" y="2375547"/>
            <a:ext cx="2304488" cy="3664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84" y="2375547"/>
            <a:ext cx="4251329" cy="23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89" y="345270"/>
            <a:ext cx="8596668" cy="63259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понятия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«Почини одеяло»</a:t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по форме»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440" y="1469178"/>
            <a:ext cx="3041995" cy="4341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19" y="1469179"/>
            <a:ext cx="4486462" cy="34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415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 «Детский сад комбинированного вида №5 «Крепыш»   Презентация проекта  Тема: «Развитие сенсорных способностей у детей 3-4 лет через дидактические игры и упражнения» </vt:lpstr>
      <vt:lpstr>Презентация PowerPoint</vt:lpstr>
      <vt:lpstr>Актуальность</vt:lpstr>
      <vt:lpstr>Цель проекта</vt:lpstr>
      <vt:lpstr>Задачи проекта</vt:lpstr>
      <vt:lpstr>Предполагаемые результаты</vt:lpstr>
      <vt:lpstr>Этапы реализации проекта</vt:lpstr>
      <vt:lpstr>Основной (практический)</vt:lpstr>
      <vt:lpstr>Игры и упражнения, направленные на развитие понятия формы                                                          «Почини одеяло»      «Подбери по форме»</vt:lpstr>
      <vt:lpstr>Игры и упражнения, направленные на развитие умения соотносить по цвету.           «Подбери чашки к блюдцам»</vt:lpstr>
      <vt:lpstr>Игры и упражнения, направленные на развитие тактильных ощущений               «Чудесный мешочек»</vt:lpstr>
      <vt:lpstr>Игры и упражнения, направленные на развитие слухового восприятия</vt:lpstr>
      <vt:lpstr>Работа с родителями Индивидуальные беседы с родителями по вопросам развития сенсорных способностей; Консультация «Развитие сенсорных способностей у детей младшего дошкольного возраста»; Папка-передвижка «Развиваем сенсорику дома»; Привлечение родителей к изготовлению игр по сенсорному развитию детей. </vt:lpstr>
      <vt:lpstr>Выставка дидактических игр, игр сделанных руками родителей. </vt:lpstr>
      <vt:lpstr>Презентация PowerPoint</vt:lpstr>
      <vt:lpstr>Итог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№5 «Крепыш» Проект Тема: «Развитие сенсорных способностей у детей 3-4 лет через дидактические игры и упражнения»</dc:title>
  <dc:creator>User</dc:creator>
  <cp:lastModifiedBy>User</cp:lastModifiedBy>
  <cp:revision>19</cp:revision>
  <dcterms:created xsi:type="dcterms:W3CDTF">2015-11-04T14:49:11Z</dcterms:created>
  <dcterms:modified xsi:type="dcterms:W3CDTF">2015-11-13T15:45:42Z</dcterms:modified>
</cp:coreProperties>
</file>