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640D"/>
    <a:srgbClr val="FF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8D61F-497C-4D59-AD9E-A1F4B9424FB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473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253A1-3E3B-47F8-8F6E-E65FA6BC518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242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4D02D-DF62-4ED1-99CB-D8201E1C0E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80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4001D-D72E-45E7-93E3-0364F2C4D8F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091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7C9F2-FBF5-467B-8A37-B90D18A68A6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311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7B766D-E03A-4F69-A611-3858C5DF09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04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822DD-DB35-4324-ABE5-BBC7D3DB77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768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A654B-4ACF-43AA-BF1F-93582A54927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269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56438-5D06-4B79-991B-5F5EA0F9EC4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115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CEE5E-5AF2-4B74-A619-B122479FE4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77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568BE-4701-4D43-9F15-358651CDB13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2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58F17B-60D3-4F56-8065-7004A7E3B75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91558" y="3717032"/>
            <a:ext cx="1800200" cy="1731094"/>
          </a:xfrm>
        </p:spPr>
        <p:txBody>
          <a:bodyPr/>
          <a:lstStyle/>
          <a:p>
            <a:pPr algn="r"/>
            <a:r>
              <a:rPr lang="ru-RU" sz="1800" dirty="0" smtClean="0">
                <a:solidFill>
                  <a:srgbClr val="7030A0"/>
                </a:solidFill>
              </a:rPr>
              <a:t>Учитель начальных классов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err="1" smtClean="0">
                <a:solidFill>
                  <a:srgbClr val="7030A0"/>
                </a:solidFill>
              </a:rPr>
              <a:t>Листикова</a:t>
            </a:r>
            <a:r>
              <a:rPr lang="ru-RU" sz="1800" dirty="0" smtClean="0">
                <a:solidFill>
                  <a:srgbClr val="7030A0"/>
                </a:solidFill>
              </a:rPr>
              <a:t> А. С </a:t>
            </a:r>
            <a:endParaRPr lang="ru-RU" sz="1800" dirty="0">
              <a:solidFill>
                <a:srgbClr val="7030A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7644" y="4077072"/>
            <a:ext cx="2012268" cy="576064"/>
          </a:xfrm>
        </p:spPr>
        <p:txBody>
          <a:bodyPr/>
          <a:lstStyle/>
          <a:p>
            <a:r>
              <a:rPr lang="ru-RU" sz="2000" dirty="0" smtClean="0"/>
              <a:t>.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88640"/>
            <a:ext cx="7848872" cy="523220"/>
          </a:xfrm>
          <a:prstGeom prst="rect">
            <a:avLst/>
          </a:prstGeom>
        </p:spPr>
        <p:style>
          <a:lnRef idx="2">
            <a:schemeClr val="accent5"/>
          </a:lnRef>
          <a:fillRef idx="100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157192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118164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493" y="5118164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100406"/>
            <a:ext cx="1391909" cy="1249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060848"/>
            <a:ext cx="21034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8641"/>
            <a:ext cx="7848872" cy="838228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</p:pic>
      <p:sp>
        <p:nvSpPr>
          <p:cNvPr id="4" name="Прямоугольник 3"/>
          <p:cNvSpPr/>
          <p:nvPr/>
        </p:nvSpPr>
        <p:spPr>
          <a:xfrm>
            <a:off x="1403648" y="3051984"/>
            <a:ext cx="561662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Урок –п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резентация</a:t>
            </a:r>
          </a:p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 чтению и развитию речи</a:t>
            </a:r>
          </a:p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 класс</a:t>
            </a:r>
          </a:p>
          <a:p>
            <a:pPr algn="ctr"/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763" y="1908233"/>
            <a:ext cx="1143751" cy="114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067124"/>
            <a:ext cx="2250182" cy="39541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31640" y="2303587"/>
            <a:ext cx="273630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выдержанный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3450813"/>
            <a:ext cx="259228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спокойный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4617090"/>
            <a:ext cx="2304256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вредный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201147" y="2354618"/>
            <a:ext cx="2502346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догадливый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030094" y="3472627"/>
            <a:ext cx="2673399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злопамятный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731253" y="4617090"/>
            <a:ext cx="187220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умный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07061" y="188640"/>
            <a:ext cx="5760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Какой журавль?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1331640" y="5564987"/>
            <a:ext cx="1801219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глупый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713390" y="5564987"/>
            <a:ext cx="187220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угрюмый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311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2867025" cy="44580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13555" y="1911563"/>
            <a:ext cx="500591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Вот и сказочки конец ,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 кто слушал молодец!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181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err="1" smtClean="0"/>
              <a:t>чистоговорка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85983" y="2743243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rgbClr val="7030A0"/>
                </a:solidFill>
              </a:rPr>
              <a:t>Са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– </a:t>
            </a:r>
            <a:r>
              <a:rPr lang="ru-RU" sz="3200" dirty="0" err="1" smtClean="0">
                <a:solidFill>
                  <a:srgbClr val="7030A0"/>
                </a:solidFill>
              </a:rPr>
              <a:t>са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– </a:t>
            </a:r>
            <a:r>
              <a:rPr lang="ru-RU" sz="3200" dirty="0" err="1" smtClean="0">
                <a:solidFill>
                  <a:srgbClr val="7030A0"/>
                </a:solidFill>
              </a:rPr>
              <a:t>са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- в лесу бегает лиса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2377" y="3619028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Со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-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со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-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со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- у Вовы колесо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3072" y="4501100"/>
            <a:ext cx="6884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Ос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–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ос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–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ос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- на поляне много ос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169" y="5157192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987" y="5157192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133608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81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Скороговорка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6396" y="2180757"/>
            <a:ext cx="59063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Сидел воробей на сосне,</a:t>
            </a:r>
          </a:p>
          <a:p>
            <a:r>
              <a:rPr lang="ru-RU" sz="3200" b="1" i="1" dirty="0" smtClean="0"/>
              <a:t>Заснул и свалился во сне.</a:t>
            </a:r>
          </a:p>
          <a:p>
            <a:r>
              <a:rPr lang="ru-RU" sz="3200" b="1" i="1" dirty="0" smtClean="0"/>
              <a:t>Если бы он не свалился во сне,</a:t>
            </a:r>
          </a:p>
          <a:p>
            <a:r>
              <a:rPr lang="ru-RU" sz="3200" b="1" i="1" dirty="0" smtClean="0"/>
              <a:t>До сих пор бы сидел на сосне</a:t>
            </a:r>
            <a:endParaRPr lang="ru-RU" sz="32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221" y="3212976"/>
            <a:ext cx="2020432" cy="1789085"/>
          </a:xfrm>
          <a:prstGeom prst="rect">
            <a:avLst/>
          </a:prstGeom>
        </p:spPr>
      </p:pic>
      <p:pic>
        <p:nvPicPr>
          <p:cNvPr id="5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504" y="5249314"/>
            <a:ext cx="3452975" cy="108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547" y="5248371"/>
            <a:ext cx="345598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056" y="5240878"/>
            <a:ext cx="345598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34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6632"/>
            <a:ext cx="7920880" cy="61838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3789040"/>
            <a:ext cx="56166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 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народная сказка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 ЛИСА И ЖУРАВЛЬ»</a:t>
            </a:r>
            <a:endParaRPr lang="ru-RU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99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33CC"/>
                </a:solidFill>
              </a:rPr>
              <a:t>Значение слов</a:t>
            </a:r>
            <a:endParaRPr lang="ru-RU" b="1" dirty="0">
              <a:solidFill>
                <a:srgbClr val="FF33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2204864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Покумиться </a:t>
            </a:r>
            <a:r>
              <a:rPr lang="ru-RU" sz="2400" b="1" dirty="0" smtClean="0"/>
              <a:t>– стать кумовьями. Кум и кума – люди, крестившие ребенка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48435" y="3211958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tx2"/>
                </a:solidFill>
              </a:rPr>
              <a:t>Родины</a:t>
            </a:r>
            <a:r>
              <a:rPr lang="ru-RU" sz="2400" b="1" dirty="0" smtClean="0">
                <a:solidFill>
                  <a:schemeClr val="tx2"/>
                </a:solidFill>
              </a:rPr>
              <a:t> – празднование рождения ребенка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8954" y="4217113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Потчевать</a:t>
            </a:r>
            <a:r>
              <a:rPr lang="ru-RU" sz="2400" b="1" dirty="0" smtClean="0"/>
              <a:t> - угощать</a:t>
            </a:r>
            <a:endParaRPr lang="ru-RU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085184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556" y="5085184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5085184"/>
            <a:ext cx="3312368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808" y="2528028"/>
            <a:ext cx="2384665" cy="267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4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34" y="5105436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105436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105436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34" y="5123396"/>
            <a:ext cx="3455987" cy="10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321" y="1988840"/>
            <a:ext cx="5441800" cy="332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63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2204863"/>
            <a:ext cx="5511899" cy="352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39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543" y="1916832"/>
            <a:ext cx="5383824" cy="324502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5189205"/>
            <a:ext cx="345598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189206"/>
            <a:ext cx="345598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312" y="5161861"/>
            <a:ext cx="345598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4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89248" y="260648"/>
            <a:ext cx="4395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Какая лиса?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26" y="1824458"/>
            <a:ext cx="5720512" cy="43204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76256" y="2132856"/>
            <a:ext cx="187220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обманщица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877470" y="2817342"/>
            <a:ext cx="187220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добрая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876256" y="3523033"/>
            <a:ext cx="187220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злая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876256" y="4301561"/>
            <a:ext cx="172819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коварная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231516" y="4296435"/>
            <a:ext cx="225219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насмешливая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259632" y="2132856"/>
            <a:ext cx="223224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пронырливая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259632" y="2817342"/>
            <a:ext cx="2376264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вредная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259632" y="3501008"/>
            <a:ext cx="2520280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лукавая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876256" y="5742547"/>
            <a:ext cx="187342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глупая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205487" y="4992936"/>
            <a:ext cx="2304256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искренняя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259632" y="5742547"/>
            <a:ext cx="187220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умная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6875042" y="5002988"/>
            <a:ext cx="1729406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хитрая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3730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30">
  <a:themeElements>
    <a:clrScheme name="Другая 1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FFFF00"/>
      </a:folHlink>
    </a:clrScheme>
    <a:fontScheme name="Презентация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езентация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139</Words>
  <Application>Microsoft Office PowerPoint</Application>
  <PresentationFormat>Экран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030</vt:lpstr>
      <vt:lpstr>Учитель начальных классов Листикова А. С </vt:lpstr>
      <vt:lpstr>чистоговорка</vt:lpstr>
      <vt:lpstr>Скороговорка</vt:lpstr>
      <vt:lpstr>Презентация PowerPoint</vt:lpstr>
      <vt:lpstr>Значение слов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BEST_XP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Саня</dc:creator>
  <cp:lastModifiedBy>Саня</cp:lastModifiedBy>
  <cp:revision>23</cp:revision>
  <dcterms:created xsi:type="dcterms:W3CDTF">2011-09-06T11:09:16Z</dcterms:created>
  <dcterms:modified xsi:type="dcterms:W3CDTF">2011-09-14T08:40:25Z</dcterms:modified>
</cp:coreProperties>
</file>