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5" r:id="rId8"/>
    <p:sldId id="259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03A033B-7B4F-4F73-9C2C-F50ED530DBC6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395880-243C-48F2-B017-F0EA01E451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478418"/>
            <a:ext cx="69847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сентября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5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/>
              <a:t>400 лет изгнания польских интервентов из Москвы ополчением под руководством </a:t>
            </a:r>
            <a:r>
              <a:rPr lang="ru-RU" sz="2800" b="1" dirty="0" smtClean="0"/>
              <a:t>Минина </a:t>
            </a:r>
            <a:r>
              <a:rPr lang="ru-RU" sz="2800" b="1" dirty="0"/>
              <a:t>и Пожарского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47057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125113" cy="924475"/>
          </a:xfrm>
        </p:spPr>
        <p:txBody>
          <a:bodyPr/>
          <a:lstStyle/>
          <a:p>
            <a:pPr algn="ctr"/>
            <a:r>
              <a:rPr lang="ru-RU" dirty="0"/>
              <a:t>2012- Год российской истории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5721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3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9 </a:t>
            </a:r>
            <a:r>
              <a:rPr lang="ru-RU" sz="2800" b="1" dirty="0"/>
              <a:t>декабря </a:t>
            </a:r>
            <a:r>
              <a:rPr lang="ru-RU" sz="2800" b="1" dirty="0" smtClean="0"/>
              <a:t>2011 года Дмитрий </a:t>
            </a:r>
            <a:r>
              <a:rPr lang="ru-RU" sz="2800" b="1" dirty="0"/>
              <a:t>Медведев подписал Указ </a:t>
            </a:r>
            <a:r>
              <a:rPr lang="ru-RU" sz="2800" b="1" dirty="0" smtClean="0"/>
              <a:t>          “</a:t>
            </a:r>
            <a:r>
              <a:rPr lang="ru-RU" sz="2800" b="1" dirty="0"/>
              <a:t>О проведении в Российской Федерации Года российской истории” в 2012 году. </a:t>
            </a:r>
          </a:p>
        </p:txBody>
      </p:sp>
      <p:pic>
        <p:nvPicPr>
          <p:cNvPr id="3074" name="Picture 2" descr="Картинка 6 из 173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63537"/>
            <a:ext cx="2476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89209" cy="924475"/>
          </a:xfrm>
        </p:spPr>
        <p:txBody>
          <a:bodyPr/>
          <a:lstStyle/>
          <a:p>
            <a:pPr algn="just"/>
            <a:r>
              <a:rPr lang="ru-RU" b="1" dirty="0"/>
              <a:t>1150-летие зарождения российской государственности.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58" y="2124467"/>
            <a:ext cx="5749230" cy="473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770 лет победы над крестоносцами на Чудском озере </a:t>
            </a:r>
            <a:r>
              <a:rPr lang="ru-RU" dirty="0" smtClean="0"/>
              <a:t>князем Александром </a:t>
            </a:r>
            <a:r>
              <a:rPr lang="ru-RU" dirty="0"/>
              <a:t>Невским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177292" cy="25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3418542" cy="924475"/>
          </a:xfrm>
        </p:spPr>
        <p:txBody>
          <a:bodyPr/>
          <a:lstStyle/>
          <a:p>
            <a:pPr algn="just"/>
            <a:r>
              <a:rPr lang="ru-RU" b="1" dirty="0"/>
              <a:t>Год 340-летия со дня рождения российского императора Петра Великого</a:t>
            </a: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71" y="0"/>
            <a:ext cx="4857929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/>
              <a:t>Год 310-летия со дня основания Балтийского флота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57646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7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200-летие </a:t>
            </a:r>
            <a:r>
              <a:rPr lang="ru-RU" dirty="0"/>
              <a:t>победы в Отечественной войне 1812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8823"/>
            <a:ext cx="6918532" cy="505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/>
              <a:t> 150-летний юбилей великого </a:t>
            </a:r>
            <a:r>
              <a:rPr lang="ru-RU" b="1" dirty="0" smtClean="0"/>
              <a:t>реформатора     </a:t>
            </a:r>
            <a:r>
              <a:rPr lang="ru-RU" b="1" dirty="0"/>
              <a:t>П.А. Столыпина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45" y="2486025"/>
            <a:ext cx="57531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53</TotalTime>
  <Words>73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2012- Год российской истории</vt:lpstr>
      <vt:lpstr>Презентация PowerPoint</vt:lpstr>
      <vt:lpstr>1150-летие зарождения российской государственности. </vt:lpstr>
      <vt:lpstr>770 лет победы над крестоносцами на Чудском озере князем Александром Невским </vt:lpstr>
      <vt:lpstr>Год 340-летия со дня рождения российского императора Петра Великого </vt:lpstr>
      <vt:lpstr>Год 310-летия со дня основания Балтийского флота</vt:lpstr>
      <vt:lpstr>200-летие победы в Отечественной войне 1812 года</vt:lpstr>
      <vt:lpstr> 150-летний юбилей великого реформатора     П.А. Столыпина </vt:lpstr>
      <vt:lpstr>400 лет изгнания польских интервентов из Москвы ополчением под руководством Минина и Пожарского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</dc:title>
  <dc:creator>настя</dc:creator>
  <cp:lastModifiedBy>настя</cp:lastModifiedBy>
  <cp:revision>5</cp:revision>
  <dcterms:created xsi:type="dcterms:W3CDTF">2012-08-30T05:47:19Z</dcterms:created>
  <dcterms:modified xsi:type="dcterms:W3CDTF">2015-11-19T07:25:30Z</dcterms:modified>
</cp:coreProperties>
</file>