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79" r:id="rId3"/>
    <p:sldId id="287" r:id="rId4"/>
    <p:sldId id="290" r:id="rId5"/>
    <p:sldId id="283" r:id="rId6"/>
    <p:sldId id="282" r:id="rId7"/>
    <p:sldId id="273" r:id="rId8"/>
    <p:sldId id="274" r:id="rId9"/>
    <p:sldId id="271" r:id="rId10"/>
    <p:sldId id="289" r:id="rId11"/>
    <p:sldId id="277" r:id="rId12"/>
    <p:sldId id="278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4">
          <p15:clr>
            <a:srgbClr val="A4A3A4"/>
          </p15:clr>
        </p15:guide>
        <p15:guide id="3" orient="horz" pos="4144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1136">
          <p15:clr>
            <a:srgbClr val="A4A3A4"/>
          </p15:clr>
        </p15:guide>
        <p15:guide id="6" pos="3839">
          <p15:clr>
            <a:srgbClr val="A4A3A4"/>
          </p15:clr>
        </p15:guide>
        <p15:guide id="7" pos="191">
          <p15:clr>
            <a:srgbClr val="A4A3A4"/>
          </p15:clr>
        </p15:guide>
        <p15:guide id="8" pos="7486">
          <p15:clr>
            <a:srgbClr val="A4A3A4"/>
          </p15:clr>
        </p15:guide>
        <p15:guide id="9" pos="576">
          <p15:clr>
            <a:srgbClr val="A4A3A4"/>
          </p15:clr>
        </p15:guide>
        <p15:guide id="10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6" d="100"/>
          <a:sy n="66" d="100"/>
        </p:scale>
        <p:origin x="900" y="25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>
        <a:ln>
          <a:noFill/>
        </a:ln>
      </dgm:spPr>
      <dgm:t>
        <a:bodyPr/>
        <a:lstStyle/>
        <a:p>
          <a:pPr algn="l" defTabSz="1216152">
            <a:buNone/>
          </a:pPr>
          <a:r>
            <a:rPr lang="ru-RU" sz="2400" b="0" i="0" noProof="0" dirty="0" smtClean="0">
              <a:latin typeface="Cambria"/>
              <a:ea typeface="+mn-ea"/>
              <a:cs typeface="+mn-cs"/>
            </a:rPr>
            <a:t>Прототипы главных героев</a:t>
          </a:r>
          <a:endParaRPr lang="ru-RU" sz="2400" b="0" i="0" noProof="0" dirty="0">
            <a:latin typeface="Cambria"/>
            <a:ea typeface="+mn-ea"/>
            <a:cs typeface="+mn-cs"/>
          </a:endParaRPr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ru-RU" noProof="0" dirty="0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ru-RU" noProof="0" dirty="0"/>
        </a:p>
      </dgm:t>
    </dgm:pt>
    <dgm:pt modelId="{C111C18A-FD96-4E63-821A-54D70D8DC65F}">
      <dgm:prSet phldrT="[Text]" custT="1"/>
      <dgm:spPr/>
      <dgm:t>
        <a:bodyPr/>
        <a:lstStyle/>
        <a:p>
          <a:pPr algn="l" defTabSz="1216152">
            <a:buNone/>
          </a:pPr>
          <a:r>
            <a:rPr lang="ru-RU" sz="2800" b="0" i="0" noProof="0" dirty="0" err="1" smtClean="0">
              <a:latin typeface="Cambria"/>
              <a:ea typeface="+mn-ea"/>
              <a:cs typeface="+mn-cs"/>
            </a:rPr>
            <a:t>Шванвич</a:t>
          </a:r>
          <a:endParaRPr lang="ru-RU" sz="2800" b="0" i="0" noProof="0" dirty="0">
            <a:latin typeface="Cambria"/>
            <a:ea typeface="+mn-ea"/>
            <a:cs typeface="+mn-cs"/>
          </a:endParaRP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ru-RU" noProof="0" dirty="0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ru-RU" noProof="0" dirty="0"/>
        </a:p>
      </dgm:t>
    </dgm:pt>
    <dgm:pt modelId="{33EAD35F-38F2-4CB7-9A6D-B04FFD8A51FD}">
      <dgm:prSet phldrT="[Text]" custT="1"/>
      <dgm:spPr/>
      <dgm:t>
        <a:bodyPr/>
        <a:lstStyle/>
        <a:p>
          <a:pPr algn="l" defTabSz="1216152">
            <a:buNone/>
          </a:pPr>
          <a:r>
            <a:rPr lang="ru-RU" sz="2800" b="0" i="0" noProof="0" dirty="0" err="1" smtClean="0">
              <a:latin typeface="Cambria"/>
              <a:ea typeface="+mn-ea"/>
              <a:cs typeface="+mn-cs"/>
            </a:rPr>
            <a:t>Башарин</a:t>
          </a:r>
          <a:endParaRPr lang="ru-RU" sz="2800" b="0" i="0" noProof="0" dirty="0">
            <a:latin typeface="Cambria"/>
            <a:ea typeface="+mn-ea"/>
            <a:cs typeface="+mn-cs"/>
          </a:endParaRPr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ru-RU" noProof="0" dirty="0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ru-RU" noProof="0" dirty="0"/>
        </a:p>
      </dgm:t>
    </dgm:pt>
    <dgm:pt modelId="{D6510970-8F9C-4B45-A0F3-6ACB9AA76D40}">
      <dgm:prSet phldrT="[Text]" custT="1"/>
      <dgm:spPr/>
      <dgm:t>
        <a:bodyPr/>
        <a:lstStyle/>
        <a:p>
          <a:pPr algn="l" defTabSz="1216152">
            <a:buNone/>
          </a:pPr>
          <a:r>
            <a:rPr lang="ru-RU" sz="1800" dirty="0" smtClean="0"/>
            <a:t>Дворянин, добровольно перешел на сторону восставших</a:t>
          </a:r>
          <a:endParaRPr lang="ru-RU" sz="1800" b="0" i="0" noProof="0" dirty="0">
            <a:latin typeface="Cambria"/>
            <a:ea typeface="+mn-ea"/>
            <a:cs typeface="+mn-cs"/>
          </a:endParaRP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ru-RU" noProof="0" dirty="0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ru-RU" noProof="0" dirty="0"/>
        </a:p>
      </dgm:t>
    </dgm:pt>
    <dgm:pt modelId="{709ED9DC-E391-4C6C-B788-93F1C2EFB6FD}">
      <dgm:prSet phldrT="[Text]" custT="1"/>
      <dgm:spPr/>
      <dgm:t>
        <a:bodyPr/>
        <a:lstStyle/>
        <a:p>
          <a:pPr algn="l" defTabSz="1216152">
            <a:buNone/>
          </a:pPr>
          <a:r>
            <a:rPr lang="ru-RU" sz="1800" dirty="0" smtClean="0"/>
            <a:t>Офицер, угодивший в плен к Пугачеву</a:t>
          </a:r>
          <a:endParaRPr lang="ru-RU" sz="1800" b="0" i="0" noProof="0" dirty="0">
            <a:latin typeface="Cambria"/>
            <a:ea typeface="+mn-ea"/>
            <a:cs typeface="+mn-cs"/>
          </a:endParaRPr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ru-RU" noProof="0" dirty="0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ru-RU" noProof="0" dirty="0"/>
        </a:p>
      </dgm:t>
    </dgm:pt>
    <dgm:pt modelId="{944DDEEE-85BF-40A7-8E7C-D9F7A88BCBF5}">
      <dgm:prSet phldrT="[Text]" custT="1"/>
      <dgm:spPr/>
      <dgm:t>
        <a:bodyPr/>
        <a:lstStyle/>
        <a:p>
          <a:pPr algn="l" defTabSz="1216152">
            <a:buNone/>
          </a:pPr>
          <a:r>
            <a:rPr lang="ru-RU" sz="1800" b="0" i="0" noProof="0" dirty="0" smtClean="0">
              <a:latin typeface="Cambria"/>
              <a:ea typeface="+mn-ea"/>
              <a:cs typeface="+mn-cs"/>
            </a:rPr>
            <a:t>Офицер, взятый под стражу, отпущен, признан невиновным</a:t>
          </a:r>
          <a:endParaRPr lang="ru-RU" sz="1800" b="0" i="0" noProof="0" dirty="0">
            <a:latin typeface="Cambria"/>
            <a:ea typeface="+mn-ea"/>
            <a:cs typeface="+mn-cs"/>
          </a:endParaRPr>
        </a:p>
      </dgm:t>
    </dgm:pt>
    <dgm:pt modelId="{96E48E8C-6815-486B-913A-46E906683CA5}" type="parTrans" cxnId="{52554D45-D369-47D0-9A69-8D83F42E756F}">
      <dgm:prSet/>
      <dgm:spPr/>
      <dgm:t>
        <a:bodyPr/>
        <a:lstStyle/>
        <a:p>
          <a:endParaRPr lang="ru-RU" noProof="0" dirty="0"/>
        </a:p>
      </dgm:t>
    </dgm:pt>
    <dgm:pt modelId="{1900C70F-712D-42B9-9131-8AFF6E443C7B}" type="sibTrans" cxnId="{52554D45-D369-47D0-9A69-8D83F42E756F}">
      <dgm:prSet/>
      <dgm:spPr/>
      <dgm:t>
        <a:bodyPr/>
        <a:lstStyle/>
        <a:p>
          <a:endParaRPr lang="ru-RU" noProof="0" dirty="0"/>
        </a:p>
      </dgm:t>
    </dgm:pt>
    <dgm:pt modelId="{1D99EF3F-0E34-4D58-8385-77C703138BDE}">
      <dgm:prSet phldrT="[Text]" custT="1"/>
      <dgm:spPr/>
      <dgm:t>
        <a:bodyPr/>
        <a:lstStyle/>
        <a:p>
          <a:r>
            <a:rPr lang="ru-RU" sz="2800" b="0" i="0" noProof="0" dirty="0" smtClean="0">
              <a:latin typeface="Cambria"/>
              <a:ea typeface="+mn-ea"/>
              <a:cs typeface="+mn-cs"/>
            </a:rPr>
            <a:t>Гринев</a:t>
          </a:r>
          <a:endParaRPr lang="ru-RU" sz="2800" b="0" i="0" noProof="0" dirty="0">
            <a:latin typeface="Cambria"/>
            <a:ea typeface="+mn-ea"/>
            <a:cs typeface="+mn-cs"/>
          </a:endParaRPr>
        </a:p>
      </dgm:t>
    </dgm:pt>
    <dgm:pt modelId="{F83646FE-56D6-436A-AE13-FCD1E4A0998E}" type="parTrans" cxnId="{2EC02FAD-0495-4277-9B54-E3F3E547C0BF}">
      <dgm:prSet/>
      <dgm:spPr/>
      <dgm:t>
        <a:bodyPr/>
        <a:lstStyle/>
        <a:p>
          <a:endParaRPr lang="ru-RU"/>
        </a:p>
      </dgm:t>
    </dgm:pt>
    <dgm:pt modelId="{DA86A204-791C-4BA3-B5C9-7398FD3662B3}" type="sibTrans" cxnId="{2EC02FAD-0495-4277-9B54-E3F3E547C0BF}">
      <dgm:prSet/>
      <dgm:spPr/>
      <dgm:t>
        <a:bodyPr/>
        <a:lstStyle/>
        <a:p>
          <a:endParaRPr lang="ru-RU"/>
        </a:p>
      </dgm:t>
    </dgm:pt>
    <dgm:pt modelId="{3C67E77D-62FA-499D-B5E6-E79A091C5267}">
      <dgm:prSet phldrT="[Text]"/>
      <dgm:spPr>
        <a:ln>
          <a:noFill/>
        </a:ln>
      </dgm:spPr>
      <dgm:t>
        <a:bodyPr/>
        <a:lstStyle/>
        <a:p>
          <a:pPr algn="l" defTabSz="1216152">
            <a:buNone/>
          </a:pPr>
          <a:r>
            <a:rPr lang="ru-RU" sz="2400" b="0" i="0" noProof="0" dirty="0" smtClean="0">
              <a:latin typeface="Cambria"/>
              <a:ea typeface="+mn-ea"/>
              <a:cs typeface="+mn-cs"/>
            </a:rPr>
            <a:t>Описание</a:t>
          </a:r>
          <a:endParaRPr lang="ru-RU" sz="2400" b="0" i="0" noProof="0" dirty="0">
            <a:latin typeface="Cambria"/>
            <a:ea typeface="+mn-ea"/>
            <a:cs typeface="+mn-cs"/>
          </a:endParaRPr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ru-RU" noProof="0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ru-RU" noProof="0" dirty="0"/>
        </a:p>
      </dgm:t>
    </dgm:pt>
    <dgm:pt modelId="{E1ECB3F7-5344-453E-AEA2-CAA73EB0DABA}" type="pres">
      <dgm:prSet presAssocID="{90119837-5B71-4D44-BB01-DB0B084933C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E87B32-31C8-4CDD-B08E-24E52DE4CE78}" type="pres">
      <dgm:prSet presAssocID="{477D14C5-CED9-4CFC-B338-DFB0C8090B9F}" presName="root" presStyleCnt="0"/>
      <dgm:spPr/>
      <dgm:t>
        <a:bodyPr/>
        <a:lstStyle/>
        <a:p>
          <a:endParaRPr lang="en-US"/>
        </a:p>
      </dgm:t>
    </dgm:pt>
    <dgm:pt modelId="{695DCA82-6066-40ED-A15A-6FDE682D723D}" type="pres">
      <dgm:prSet presAssocID="{477D14C5-CED9-4CFC-B338-DFB0C8090B9F}" presName="rootComposite" presStyleCnt="0"/>
      <dgm:spPr/>
      <dgm:t>
        <a:bodyPr/>
        <a:lstStyle/>
        <a:p>
          <a:endParaRPr lang="en-US"/>
        </a:p>
      </dgm:t>
    </dgm:pt>
    <dgm:pt modelId="{B9700976-E85B-495D-B103-872B61698E32}" type="pres">
      <dgm:prSet presAssocID="{477D14C5-CED9-4CFC-B338-DFB0C8090B9F}" presName="rootText" presStyleLbl="node1" presStyleIdx="0" presStyleCnt="3" custScaleX="216147" custScaleY="231804" custLinFactY="-86804" custLinFactNeighborX="-2108" custLinFactNeighborY="-100000"/>
      <dgm:spPr/>
      <dgm:t>
        <a:bodyPr/>
        <a:lstStyle/>
        <a:p>
          <a:endParaRPr lang="en-US"/>
        </a:p>
      </dgm:t>
    </dgm:pt>
    <dgm:pt modelId="{B62D9734-DA9E-46AA-A75B-F6A8EBEB531F}" type="pres">
      <dgm:prSet presAssocID="{477D14C5-CED9-4CFC-B338-DFB0C8090B9F}" presName="rootConnector" presStyleLbl="node1" presStyleIdx="0" presStyleCnt="3"/>
      <dgm:spPr/>
      <dgm:t>
        <a:bodyPr/>
        <a:lstStyle/>
        <a:p>
          <a:endParaRPr lang="en-US"/>
        </a:p>
      </dgm:t>
    </dgm:pt>
    <dgm:pt modelId="{36838E61-FB53-46D8-BAE4-E8663A272959}" type="pres">
      <dgm:prSet presAssocID="{477D14C5-CED9-4CFC-B338-DFB0C8090B9F}" presName="childShape" presStyleCnt="0"/>
      <dgm:spPr/>
      <dgm:t>
        <a:bodyPr/>
        <a:lstStyle/>
        <a:p>
          <a:endParaRPr lang="en-US"/>
        </a:p>
      </dgm:t>
    </dgm:pt>
    <dgm:pt modelId="{01B46424-51BE-46E7-8507-830F5370350D}" type="pres">
      <dgm:prSet presAssocID="{83BE74EF-FAB4-45A2-BBED-7CD5259AB210}" presName="Name13" presStyleLbl="parChTrans1D2" presStyleIdx="0" presStyleCnt="5"/>
      <dgm:spPr/>
      <dgm:t>
        <a:bodyPr/>
        <a:lstStyle/>
        <a:p>
          <a:endParaRPr lang="en-US"/>
        </a:p>
      </dgm:t>
    </dgm:pt>
    <dgm:pt modelId="{AB7F83CD-CC33-41D3-A8B3-A64B9D8F17C5}" type="pres">
      <dgm:prSet presAssocID="{C111C18A-FD96-4E63-821A-54D70D8DC65F}" presName="childText" presStyleLbl="bgAcc1" presStyleIdx="0" presStyleCnt="5" custScaleX="260303" custScaleY="170456" custLinFactNeighborX="5938" custLinFactNeighborY="-85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D2311-7E4F-467B-B75E-03829038DDB3}" type="pres">
      <dgm:prSet presAssocID="{81FE7DB1-4BFC-4407-80A9-E5514E94C61D}" presName="Name13" presStyleLbl="parChTrans1D2" presStyleIdx="1" presStyleCnt="5"/>
      <dgm:spPr/>
      <dgm:t>
        <a:bodyPr/>
        <a:lstStyle/>
        <a:p>
          <a:endParaRPr lang="en-US"/>
        </a:p>
      </dgm:t>
    </dgm:pt>
    <dgm:pt modelId="{8794BCF4-37F3-44F5-BD23-174D99D50D66}" type="pres">
      <dgm:prSet presAssocID="{33EAD35F-38F2-4CB7-9A6D-B04FFD8A51FD}" presName="childText" presStyleLbl="bgAcc1" presStyleIdx="1" presStyleCnt="5" custScaleX="260252" custScaleY="177810" custLinFactNeighborX="4267" custLinFactNeighborY="-68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92C3E-5634-4F0B-84FD-38AC8E2176CC}" type="pres">
      <dgm:prSet presAssocID="{3C67E77D-62FA-499D-B5E6-E79A091C5267}" presName="root" presStyleCnt="0"/>
      <dgm:spPr/>
      <dgm:t>
        <a:bodyPr/>
        <a:lstStyle/>
        <a:p>
          <a:endParaRPr lang="en-US"/>
        </a:p>
      </dgm:t>
    </dgm:pt>
    <dgm:pt modelId="{C2840127-AC1F-4D2F-9F6B-E3BB001D4AF1}" type="pres">
      <dgm:prSet presAssocID="{3C67E77D-62FA-499D-B5E6-E79A091C5267}" presName="rootComposite" presStyleCnt="0"/>
      <dgm:spPr/>
      <dgm:t>
        <a:bodyPr/>
        <a:lstStyle/>
        <a:p>
          <a:endParaRPr lang="en-US"/>
        </a:p>
      </dgm:t>
    </dgm:pt>
    <dgm:pt modelId="{B53087BD-B014-4C09-8359-ABD9D1B2C2A7}" type="pres">
      <dgm:prSet presAssocID="{3C67E77D-62FA-499D-B5E6-E79A091C5267}" presName="rootText" presStyleLbl="node1" presStyleIdx="1" presStyleCnt="3" custScaleX="211606" custScaleY="185953" custLinFactY="-62487" custLinFactNeighborX="64885" custLinFactNeighborY="-100000"/>
      <dgm:spPr/>
      <dgm:t>
        <a:bodyPr/>
        <a:lstStyle/>
        <a:p>
          <a:endParaRPr lang="en-US"/>
        </a:p>
      </dgm:t>
    </dgm:pt>
    <dgm:pt modelId="{711A2D00-C5A0-4F13-B629-FD1B6B280C44}" type="pres">
      <dgm:prSet presAssocID="{3C67E77D-62FA-499D-B5E6-E79A091C5267}" presName="rootConnector" presStyleLbl="node1" presStyleIdx="1" presStyleCnt="3"/>
      <dgm:spPr/>
      <dgm:t>
        <a:bodyPr/>
        <a:lstStyle/>
        <a:p>
          <a:endParaRPr lang="en-US"/>
        </a:p>
      </dgm:t>
    </dgm:pt>
    <dgm:pt modelId="{AD0152DF-B099-4C31-9F29-68B51FE64AD1}" type="pres">
      <dgm:prSet presAssocID="{3C67E77D-62FA-499D-B5E6-E79A091C5267}" presName="childShape" presStyleCnt="0"/>
      <dgm:spPr/>
      <dgm:t>
        <a:bodyPr/>
        <a:lstStyle/>
        <a:p>
          <a:endParaRPr lang="en-US"/>
        </a:p>
      </dgm:t>
    </dgm:pt>
    <dgm:pt modelId="{369F92C9-0DAE-4800-AB3A-DD84D3F53EA0}" type="pres">
      <dgm:prSet presAssocID="{7A9FC291-2B6A-4475-8B09-917F9F09E3AB}" presName="Name13" presStyleLbl="parChTrans1D2" presStyleIdx="2" presStyleCnt="5"/>
      <dgm:spPr/>
      <dgm:t>
        <a:bodyPr/>
        <a:lstStyle/>
        <a:p>
          <a:endParaRPr lang="en-US"/>
        </a:p>
      </dgm:t>
    </dgm:pt>
    <dgm:pt modelId="{163E0E09-3766-4BC9-A140-3A06FBBD769A}" type="pres">
      <dgm:prSet presAssocID="{D6510970-8F9C-4B45-A0F3-6ACB9AA76D40}" presName="childText" presStyleLbl="bgAcc1" presStyleIdx="2" presStyleCnt="5" custScaleX="361644" custScaleY="182296" custLinFactNeighborX="63082" custLinFactNeighborY="-37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57C65-B623-457B-BD42-01209E6139BD}" type="pres">
      <dgm:prSet presAssocID="{B5FA6CF0-E0A0-46A0-93C9-B722B31A8A9C}" presName="Name13" presStyleLbl="parChTrans1D2" presStyleIdx="3" presStyleCnt="5"/>
      <dgm:spPr/>
      <dgm:t>
        <a:bodyPr/>
        <a:lstStyle/>
        <a:p>
          <a:endParaRPr lang="en-US"/>
        </a:p>
      </dgm:t>
    </dgm:pt>
    <dgm:pt modelId="{EE053E75-C9AA-4CFB-9260-9576E0676FAB}" type="pres">
      <dgm:prSet presAssocID="{709ED9DC-E391-4C6C-B788-93F1C2EFB6FD}" presName="childText" presStyleLbl="bgAcc1" presStyleIdx="3" presStyleCnt="5" custScaleX="360743" custScaleY="162666" custLinFactNeighborX="73343" custLinFactNeighborY="-16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A5B3D-5CEF-46E0-9827-67186F8112C2}" type="pres">
      <dgm:prSet presAssocID="{96E48E8C-6815-486B-913A-46E906683CA5}" presName="Name13" presStyleLbl="parChTrans1D2" presStyleIdx="4" presStyleCnt="5"/>
      <dgm:spPr/>
      <dgm:t>
        <a:bodyPr/>
        <a:lstStyle/>
        <a:p>
          <a:endParaRPr lang="en-US"/>
        </a:p>
      </dgm:t>
    </dgm:pt>
    <dgm:pt modelId="{262B9C36-207C-4843-8D1F-3D8BDFBA0BFC}" type="pres">
      <dgm:prSet presAssocID="{944DDEEE-85BF-40A7-8E7C-D9F7A88BCBF5}" presName="childText" presStyleLbl="bgAcc1" presStyleIdx="4" presStyleCnt="5" custScaleX="348334" custScaleY="195499" custLinFactY="100000" custLinFactNeighborX="89768" custLinFactNeighborY="157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6DEB1-C63D-42C2-891B-AFB272C01E3F}" type="pres">
      <dgm:prSet presAssocID="{1D99EF3F-0E34-4D58-8385-77C703138BDE}" presName="root" presStyleCnt="0"/>
      <dgm:spPr/>
    </dgm:pt>
    <dgm:pt modelId="{0B49AA92-6E89-4E18-981E-8D6183AF4968}" type="pres">
      <dgm:prSet presAssocID="{1D99EF3F-0E34-4D58-8385-77C703138BDE}" presName="rootComposite" presStyleCnt="0"/>
      <dgm:spPr/>
    </dgm:pt>
    <dgm:pt modelId="{00B97ECC-D942-4559-8B8E-39B1123BC95E}" type="pres">
      <dgm:prSet presAssocID="{1D99EF3F-0E34-4D58-8385-77C703138BDE}" presName="rootText" presStyleLbl="node1" presStyleIdx="2" presStyleCnt="3" custScaleX="208782" custScaleY="193886" custLinFactX="-200000" custLinFactY="400000" custLinFactNeighborX="-226179" custLinFactNeighborY="476004"/>
      <dgm:spPr/>
      <dgm:t>
        <a:bodyPr/>
        <a:lstStyle/>
        <a:p>
          <a:endParaRPr lang="ru-RU"/>
        </a:p>
      </dgm:t>
    </dgm:pt>
    <dgm:pt modelId="{8C0F1C99-9E54-4724-8466-6B9D295CA45B}" type="pres">
      <dgm:prSet presAssocID="{1D99EF3F-0E34-4D58-8385-77C703138BDE}" presName="rootConnector" presStyleLbl="node1" presStyleIdx="2" presStyleCnt="3"/>
      <dgm:spPr/>
      <dgm:t>
        <a:bodyPr/>
        <a:lstStyle/>
        <a:p>
          <a:endParaRPr lang="ru-RU"/>
        </a:p>
      </dgm:t>
    </dgm:pt>
    <dgm:pt modelId="{1B207F7F-9CAA-473E-99D0-AE49D63C5FAF}" type="pres">
      <dgm:prSet presAssocID="{1D99EF3F-0E34-4D58-8385-77C703138BDE}" presName="childShape" presStyleCnt="0"/>
      <dgm:spPr/>
    </dgm:pt>
  </dgm:ptLst>
  <dgm:cxnLst>
    <dgm:cxn modelId="{5E17FD91-DC93-43BC-86A8-42B552B3DDBB}" type="presOf" srcId="{96E48E8C-6815-486B-913A-46E906683CA5}" destId="{8D5A5B3D-5CEF-46E0-9827-67186F8112C2}" srcOrd="0" destOrd="0" presId="urn:microsoft.com/office/officeart/2005/8/layout/hierarchy3"/>
    <dgm:cxn modelId="{8212ADA3-2A1D-41D3-BE8F-FF680CC92FD8}" type="presOf" srcId="{90119837-5B71-4D44-BB01-DB0B084933C8}" destId="{E1ECB3F7-5344-453E-AEA2-CAA73EB0DABA}" srcOrd="0" destOrd="0" presId="urn:microsoft.com/office/officeart/2005/8/layout/hierarchy3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26093A72-5CF5-476C-9DAD-EA6AD427D751}" type="presOf" srcId="{33EAD35F-38F2-4CB7-9A6D-B04FFD8A51FD}" destId="{8794BCF4-37F3-44F5-BD23-174D99D50D66}" srcOrd="0" destOrd="0" presId="urn:microsoft.com/office/officeart/2005/8/layout/hierarchy3"/>
    <dgm:cxn modelId="{52554D45-D369-47D0-9A69-8D83F42E756F}" srcId="{3C67E77D-62FA-499D-B5E6-E79A091C5267}" destId="{944DDEEE-85BF-40A7-8E7C-D9F7A88BCBF5}" srcOrd="2" destOrd="0" parTransId="{96E48E8C-6815-486B-913A-46E906683CA5}" sibTransId="{1900C70F-712D-42B9-9131-8AFF6E443C7B}"/>
    <dgm:cxn modelId="{274F2999-1756-4183-A620-63BBE785DC57}" type="presOf" srcId="{709ED9DC-E391-4C6C-B788-93F1C2EFB6FD}" destId="{EE053E75-C9AA-4CFB-9260-9576E0676FAB}" srcOrd="0" destOrd="0" presId="urn:microsoft.com/office/officeart/2005/8/layout/hierarchy3"/>
    <dgm:cxn modelId="{789D917D-5C63-472B-8E25-F7709F9B33B4}" type="presOf" srcId="{1D99EF3F-0E34-4D58-8385-77C703138BDE}" destId="{00B97ECC-D942-4559-8B8E-39B1123BC95E}" srcOrd="0" destOrd="0" presId="urn:microsoft.com/office/officeart/2005/8/layout/hierarchy3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1890D886-8739-475E-8F5E-6A91F6CCE7CB}" type="presOf" srcId="{477D14C5-CED9-4CFC-B338-DFB0C8090B9F}" destId="{B9700976-E85B-495D-B103-872B61698E32}" srcOrd="0" destOrd="0" presId="urn:microsoft.com/office/officeart/2005/8/layout/hierarchy3"/>
    <dgm:cxn modelId="{85964C1D-A15A-48B1-84B7-EC65FB9D2672}" type="presOf" srcId="{B5FA6CF0-E0A0-46A0-93C9-B722B31A8A9C}" destId="{80757C65-B623-457B-BD42-01209E6139BD}" srcOrd="0" destOrd="0" presId="urn:microsoft.com/office/officeart/2005/8/layout/hierarchy3"/>
    <dgm:cxn modelId="{1A0E4B9C-CBB3-43B3-ADA2-D807C76AC857}" type="presOf" srcId="{3C67E77D-62FA-499D-B5E6-E79A091C5267}" destId="{711A2D00-C5A0-4F13-B629-FD1B6B280C44}" srcOrd="1" destOrd="0" presId="urn:microsoft.com/office/officeart/2005/8/layout/hierarchy3"/>
    <dgm:cxn modelId="{A78E7DA6-A34A-41BC-8629-6A7B56249F44}" type="presOf" srcId="{7A9FC291-2B6A-4475-8B09-917F9F09E3AB}" destId="{369F92C9-0DAE-4800-AB3A-DD84D3F53EA0}" srcOrd="0" destOrd="0" presId="urn:microsoft.com/office/officeart/2005/8/layout/hierarchy3"/>
    <dgm:cxn modelId="{2EC02FAD-0495-4277-9B54-E3F3E547C0BF}" srcId="{90119837-5B71-4D44-BB01-DB0B084933C8}" destId="{1D99EF3F-0E34-4D58-8385-77C703138BDE}" srcOrd="2" destOrd="0" parTransId="{F83646FE-56D6-436A-AE13-FCD1E4A0998E}" sibTransId="{DA86A204-791C-4BA3-B5C9-7398FD3662B3}"/>
    <dgm:cxn modelId="{B6F3AF30-591A-45A3-AECA-7C0314427A00}" type="presOf" srcId="{C111C18A-FD96-4E63-821A-54D70D8DC65F}" destId="{AB7F83CD-CC33-41D3-A8B3-A64B9D8F17C5}" srcOrd="0" destOrd="0" presId="urn:microsoft.com/office/officeart/2005/8/layout/hierarchy3"/>
    <dgm:cxn modelId="{AB1CCF63-878E-4765-8B9B-2CF1D0440105}" type="presOf" srcId="{477D14C5-CED9-4CFC-B338-DFB0C8090B9F}" destId="{B62D9734-DA9E-46AA-A75B-F6A8EBEB531F}" srcOrd="1" destOrd="0" presId="urn:microsoft.com/office/officeart/2005/8/layout/hierarchy3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27B842DB-205E-4BF1-8142-CBDA5BF10ACC}" type="presOf" srcId="{944DDEEE-85BF-40A7-8E7C-D9F7A88BCBF5}" destId="{262B9C36-207C-4843-8D1F-3D8BDFBA0BFC}" srcOrd="0" destOrd="0" presId="urn:microsoft.com/office/officeart/2005/8/layout/hierarchy3"/>
    <dgm:cxn modelId="{B1E2A9E4-8CE9-4C18-8884-FD2DD6F87116}" type="presOf" srcId="{1D99EF3F-0E34-4D58-8385-77C703138BDE}" destId="{8C0F1C99-9E54-4724-8466-6B9D295CA45B}" srcOrd="1" destOrd="0" presId="urn:microsoft.com/office/officeart/2005/8/layout/hierarchy3"/>
    <dgm:cxn modelId="{BE191657-CD09-4BEE-B7FD-43F9E605C71D}" type="presOf" srcId="{81FE7DB1-4BFC-4407-80A9-E5514E94C61D}" destId="{A13D2311-7E4F-467B-B75E-03829038DDB3}" srcOrd="0" destOrd="0" presId="urn:microsoft.com/office/officeart/2005/8/layout/hierarchy3"/>
    <dgm:cxn modelId="{92DB744C-B5D5-4A0D-85AB-63CEB3C581BE}" type="presOf" srcId="{3C67E77D-62FA-499D-B5E6-E79A091C5267}" destId="{B53087BD-B014-4C09-8359-ABD9D1B2C2A7}" srcOrd="0" destOrd="0" presId="urn:microsoft.com/office/officeart/2005/8/layout/hierarchy3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D7A90ADF-CD0C-4FDC-A0EC-BD4109DD291A}" type="presOf" srcId="{83BE74EF-FAB4-45A2-BBED-7CD5259AB210}" destId="{01B46424-51BE-46E7-8507-830F5370350D}" srcOrd="0" destOrd="0" presId="urn:microsoft.com/office/officeart/2005/8/layout/hierarchy3"/>
    <dgm:cxn modelId="{ACDE11C6-DB04-4AE9-A422-032F328B535B}" type="presOf" srcId="{D6510970-8F9C-4B45-A0F3-6ACB9AA76D40}" destId="{163E0E09-3766-4BC9-A140-3A06FBBD769A}" srcOrd="0" destOrd="0" presId="urn:microsoft.com/office/officeart/2005/8/layout/hierarchy3"/>
    <dgm:cxn modelId="{B7D4B8EE-2F41-4503-ACC4-3D893D6F968F}" type="presParOf" srcId="{E1ECB3F7-5344-453E-AEA2-CAA73EB0DABA}" destId="{9FE87B32-31C8-4CDD-B08E-24E52DE4CE78}" srcOrd="0" destOrd="0" presId="urn:microsoft.com/office/officeart/2005/8/layout/hierarchy3"/>
    <dgm:cxn modelId="{8AFABB73-0F8F-46E7-807B-43A99E8736FD}" type="presParOf" srcId="{9FE87B32-31C8-4CDD-B08E-24E52DE4CE78}" destId="{695DCA82-6066-40ED-A15A-6FDE682D723D}" srcOrd="0" destOrd="0" presId="urn:microsoft.com/office/officeart/2005/8/layout/hierarchy3"/>
    <dgm:cxn modelId="{DDEA8AD7-B2DF-4F7F-9E40-641400E57E2F}" type="presParOf" srcId="{695DCA82-6066-40ED-A15A-6FDE682D723D}" destId="{B9700976-E85B-495D-B103-872B61698E32}" srcOrd="0" destOrd="0" presId="urn:microsoft.com/office/officeart/2005/8/layout/hierarchy3"/>
    <dgm:cxn modelId="{0F068A46-40BA-4986-BD7A-D94E3555D3FB}" type="presParOf" srcId="{695DCA82-6066-40ED-A15A-6FDE682D723D}" destId="{B62D9734-DA9E-46AA-A75B-F6A8EBEB531F}" srcOrd="1" destOrd="0" presId="urn:microsoft.com/office/officeart/2005/8/layout/hierarchy3"/>
    <dgm:cxn modelId="{C8E7ED7E-1B70-40D5-BD85-BD75A5E11505}" type="presParOf" srcId="{9FE87B32-31C8-4CDD-B08E-24E52DE4CE78}" destId="{36838E61-FB53-46D8-BAE4-E8663A272959}" srcOrd="1" destOrd="0" presId="urn:microsoft.com/office/officeart/2005/8/layout/hierarchy3"/>
    <dgm:cxn modelId="{9AFB2A67-65B6-44D1-B727-2F3592A620B5}" type="presParOf" srcId="{36838E61-FB53-46D8-BAE4-E8663A272959}" destId="{01B46424-51BE-46E7-8507-830F5370350D}" srcOrd="0" destOrd="0" presId="urn:microsoft.com/office/officeart/2005/8/layout/hierarchy3"/>
    <dgm:cxn modelId="{218607AE-AC50-4004-8089-D3ADA7D38554}" type="presParOf" srcId="{36838E61-FB53-46D8-BAE4-E8663A272959}" destId="{AB7F83CD-CC33-41D3-A8B3-A64B9D8F17C5}" srcOrd="1" destOrd="0" presId="urn:microsoft.com/office/officeart/2005/8/layout/hierarchy3"/>
    <dgm:cxn modelId="{3D94DF2F-DD99-4E00-A35B-C192A75A3268}" type="presParOf" srcId="{36838E61-FB53-46D8-BAE4-E8663A272959}" destId="{A13D2311-7E4F-467B-B75E-03829038DDB3}" srcOrd="2" destOrd="0" presId="urn:microsoft.com/office/officeart/2005/8/layout/hierarchy3"/>
    <dgm:cxn modelId="{C41F9840-3544-456F-878F-AF1E9B24F4DC}" type="presParOf" srcId="{36838E61-FB53-46D8-BAE4-E8663A272959}" destId="{8794BCF4-37F3-44F5-BD23-174D99D50D66}" srcOrd="3" destOrd="0" presId="urn:microsoft.com/office/officeart/2005/8/layout/hierarchy3"/>
    <dgm:cxn modelId="{DAD031A2-E762-4383-88F9-74D539EE823A}" type="presParOf" srcId="{E1ECB3F7-5344-453E-AEA2-CAA73EB0DABA}" destId="{35392C3E-5634-4F0B-84FD-38AC8E2176CC}" srcOrd="1" destOrd="0" presId="urn:microsoft.com/office/officeart/2005/8/layout/hierarchy3"/>
    <dgm:cxn modelId="{6ED26A32-CFFA-4FF9-9BDE-2BE8BD7DB4FE}" type="presParOf" srcId="{35392C3E-5634-4F0B-84FD-38AC8E2176CC}" destId="{C2840127-AC1F-4D2F-9F6B-E3BB001D4AF1}" srcOrd="0" destOrd="0" presId="urn:microsoft.com/office/officeart/2005/8/layout/hierarchy3"/>
    <dgm:cxn modelId="{132F75FF-8287-407E-8E56-09DC05B9E73D}" type="presParOf" srcId="{C2840127-AC1F-4D2F-9F6B-E3BB001D4AF1}" destId="{B53087BD-B014-4C09-8359-ABD9D1B2C2A7}" srcOrd="0" destOrd="0" presId="urn:microsoft.com/office/officeart/2005/8/layout/hierarchy3"/>
    <dgm:cxn modelId="{4586B863-BD38-47F4-B267-9753F7056CC0}" type="presParOf" srcId="{C2840127-AC1F-4D2F-9F6B-E3BB001D4AF1}" destId="{711A2D00-C5A0-4F13-B629-FD1B6B280C44}" srcOrd="1" destOrd="0" presId="urn:microsoft.com/office/officeart/2005/8/layout/hierarchy3"/>
    <dgm:cxn modelId="{28B89170-C5EF-409C-80C2-DF816FC26632}" type="presParOf" srcId="{35392C3E-5634-4F0B-84FD-38AC8E2176CC}" destId="{AD0152DF-B099-4C31-9F29-68B51FE64AD1}" srcOrd="1" destOrd="0" presId="urn:microsoft.com/office/officeart/2005/8/layout/hierarchy3"/>
    <dgm:cxn modelId="{0F71A2E1-1CB7-48F1-9C1A-A5110E6E9EC2}" type="presParOf" srcId="{AD0152DF-B099-4C31-9F29-68B51FE64AD1}" destId="{369F92C9-0DAE-4800-AB3A-DD84D3F53EA0}" srcOrd="0" destOrd="0" presId="urn:microsoft.com/office/officeart/2005/8/layout/hierarchy3"/>
    <dgm:cxn modelId="{E15B30B8-DB09-4CDE-976B-4763AD7F75E6}" type="presParOf" srcId="{AD0152DF-B099-4C31-9F29-68B51FE64AD1}" destId="{163E0E09-3766-4BC9-A140-3A06FBBD769A}" srcOrd="1" destOrd="0" presId="urn:microsoft.com/office/officeart/2005/8/layout/hierarchy3"/>
    <dgm:cxn modelId="{5D7E5AE7-497F-421C-9FB7-15F479531B6C}" type="presParOf" srcId="{AD0152DF-B099-4C31-9F29-68B51FE64AD1}" destId="{80757C65-B623-457B-BD42-01209E6139BD}" srcOrd="2" destOrd="0" presId="urn:microsoft.com/office/officeart/2005/8/layout/hierarchy3"/>
    <dgm:cxn modelId="{BED15003-C89B-419A-AC67-6A241E8B83AC}" type="presParOf" srcId="{AD0152DF-B099-4C31-9F29-68B51FE64AD1}" destId="{EE053E75-C9AA-4CFB-9260-9576E0676FAB}" srcOrd="3" destOrd="0" presId="urn:microsoft.com/office/officeart/2005/8/layout/hierarchy3"/>
    <dgm:cxn modelId="{65CF61DF-DBC0-4473-A310-1085ACE259CF}" type="presParOf" srcId="{AD0152DF-B099-4C31-9F29-68B51FE64AD1}" destId="{8D5A5B3D-5CEF-46E0-9827-67186F8112C2}" srcOrd="4" destOrd="0" presId="urn:microsoft.com/office/officeart/2005/8/layout/hierarchy3"/>
    <dgm:cxn modelId="{4AE519EC-4BC0-4C7E-B785-933DAA2A178D}" type="presParOf" srcId="{AD0152DF-B099-4C31-9F29-68B51FE64AD1}" destId="{262B9C36-207C-4843-8D1F-3D8BDFBA0BFC}" srcOrd="5" destOrd="0" presId="urn:microsoft.com/office/officeart/2005/8/layout/hierarchy3"/>
    <dgm:cxn modelId="{C09AE6EA-F20B-4804-9BBB-E286036E7336}" type="presParOf" srcId="{E1ECB3F7-5344-453E-AEA2-CAA73EB0DABA}" destId="{7DF6DEB1-C63D-42C2-891B-AFB272C01E3F}" srcOrd="2" destOrd="0" presId="urn:microsoft.com/office/officeart/2005/8/layout/hierarchy3"/>
    <dgm:cxn modelId="{93F3E5D4-0D79-446F-8122-649625ADFD36}" type="presParOf" srcId="{7DF6DEB1-C63D-42C2-891B-AFB272C01E3F}" destId="{0B49AA92-6E89-4E18-981E-8D6183AF4968}" srcOrd="0" destOrd="0" presId="urn:microsoft.com/office/officeart/2005/8/layout/hierarchy3"/>
    <dgm:cxn modelId="{A42368A9-0474-467B-8F77-9151ED888A0C}" type="presParOf" srcId="{0B49AA92-6E89-4E18-981E-8D6183AF4968}" destId="{00B97ECC-D942-4559-8B8E-39B1123BC95E}" srcOrd="0" destOrd="0" presId="urn:microsoft.com/office/officeart/2005/8/layout/hierarchy3"/>
    <dgm:cxn modelId="{CD1BC535-6DD5-428A-A162-1D76E83A4086}" type="presParOf" srcId="{0B49AA92-6E89-4E18-981E-8D6183AF4968}" destId="{8C0F1C99-9E54-4724-8466-6B9D295CA45B}" srcOrd="1" destOrd="0" presId="urn:microsoft.com/office/officeart/2005/8/layout/hierarchy3"/>
    <dgm:cxn modelId="{D0B39F5C-5A40-4867-BE7C-279037F9F6E2}" type="presParOf" srcId="{7DF6DEB1-C63D-42C2-891B-AFB272C01E3F}" destId="{1B207F7F-9CAA-473E-99D0-AE49D63C5FAF}" srcOrd="1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00976-E85B-495D-B103-872B61698E32}">
      <dsp:nvSpPr>
        <dsp:cNvPr id="0" name=""/>
        <dsp:cNvSpPr/>
      </dsp:nvSpPr>
      <dsp:spPr>
        <a:xfrm>
          <a:off x="0" y="195319"/>
          <a:ext cx="1896162" cy="10167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noProof="0" dirty="0" smtClean="0">
              <a:latin typeface="Cambria"/>
              <a:ea typeface="+mn-ea"/>
              <a:cs typeface="+mn-cs"/>
            </a:rPr>
            <a:t>Прототипы главных героев</a:t>
          </a:r>
          <a:endParaRPr lang="ru-RU" sz="2200" b="0" i="0" kern="1200" noProof="0" dirty="0">
            <a:latin typeface="Cambria"/>
            <a:ea typeface="+mn-ea"/>
            <a:cs typeface="+mn-cs"/>
          </a:endParaRPr>
        </a:p>
      </dsp:txBody>
      <dsp:txXfrm>
        <a:off x="29780" y="225099"/>
        <a:ext cx="1836602" cy="957197"/>
      </dsp:txXfrm>
    </dsp:sp>
    <dsp:sp modelId="{01B46424-51BE-46E7-8507-830F5370350D}">
      <dsp:nvSpPr>
        <dsp:cNvPr id="0" name=""/>
        <dsp:cNvSpPr/>
      </dsp:nvSpPr>
      <dsp:spPr>
        <a:xfrm>
          <a:off x="189616" y="1212077"/>
          <a:ext cx="234418" cy="926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917"/>
              </a:lnTo>
              <a:lnTo>
                <a:pt x="234418" y="926917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F83CD-CC33-41D3-A8B3-A64B9D8F17C5}">
      <dsp:nvSpPr>
        <dsp:cNvPr id="0" name=""/>
        <dsp:cNvSpPr/>
      </dsp:nvSpPr>
      <dsp:spPr>
        <a:xfrm>
          <a:off x="424034" y="1765160"/>
          <a:ext cx="1826819" cy="747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noProof="0" dirty="0" err="1" smtClean="0">
              <a:latin typeface="Cambria"/>
              <a:ea typeface="+mn-ea"/>
              <a:cs typeface="+mn-cs"/>
            </a:rPr>
            <a:t>Шванвич</a:t>
          </a:r>
          <a:endParaRPr lang="ru-RU" sz="2800" b="0" i="0" kern="1200" noProof="0" dirty="0">
            <a:latin typeface="Cambria"/>
            <a:ea typeface="+mn-ea"/>
            <a:cs typeface="+mn-cs"/>
          </a:endParaRPr>
        </a:p>
      </dsp:txBody>
      <dsp:txXfrm>
        <a:off x="445932" y="1787058"/>
        <a:ext cx="1783023" cy="703871"/>
      </dsp:txXfrm>
    </dsp:sp>
    <dsp:sp modelId="{A13D2311-7E4F-467B-B75E-03829038DDB3}">
      <dsp:nvSpPr>
        <dsp:cNvPr id="0" name=""/>
        <dsp:cNvSpPr/>
      </dsp:nvSpPr>
      <dsp:spPr>
        <a:xfrm>
          <a:off x="189616" y="1212077"/>
          <a:ext cx="222691" cy="187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735"/>
              </a:lnTo>
              <a:lnTo>
                <a:pt x="222691" y="187473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4BCF4-37F3-44F5-BD23-174D99D50D66}">
      <dsp:nvSpPr>
        <dsp:cNvPr id="0" name=""/>
        <dsp:cNvSpPr/>
      </dsp:nvSpPr>
      <dsp:spPr>
        <a:xfrm>
          <a:off x="412307" y="2696850"/>
          <a:ext cx="1826461" cy="7799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noProof="0" dirty="0" err="1" smtClean="0">
              <a:latin typeface="Cambria"/>
              <a:ea typeface="+mn-ea"/>
              <a:cs typeface="+mn-cs"/>
            </a:rPr>
            <a:t>Башарин</a:t>
          </a:r>
          <a:endParaRPr lang="ru-RU" sz="2800" b="0" i="0" kern="1200" noProof="0" dirty="0">
            <a:latin typeface="Cambria"/>
            <a:ea typeface="+mn-ea"/>
            <a:cs typeface="+mn-cs"/>
          </a:endParaRPr>
        </a:p>
      </dsp:txBody>
      <dsp:txXfrm>
        <a:off x="435150" y="2719693"/>
        <a:ext cx="1780775" cy="734238"/>
      </dsp:txXfrm>
    </dsp:sp>
    <dsp:sp modelId="{B53087BD-B014-4C09-8359-ABD9D1B2C2A7}">
      <dsp:nvSpPr>
        <dsp:cNvPr id="0" name=""/>
        <dsp:cNvSpPr/>
      </dsp:nvSpPr>
      <dsp:spPr>
        <a:xfrm>
          <a:off x="2687813" y="301981"/>
          <a:ext cx="1856326" cy="8156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noProof="0" dirty="0" smtClean="0">
              <a:latin typeface="Cambria"/>
              <a:ea typeface="+mn-ea"/>
              <a:cs typeface="+mn-cs"/>
            </a:rPr>
            <a:t>Описание</a:t>
          </a:r>
          <a:endParaRPr lang="ru-RU" sz="2200" b="0" i="0" kern="1200" noProof="0" dirty="0">
            <a:latin typeface="Cambria"/>
            <a:ea typeface="+mn-ea"/>
            <a:cs typeface="+mn-cs"/>
          </a:endParaRPr>
        </a:p>
      </dsp:txBody>
      <dsp:txXfrm>
        <a:off x="2711702" y="325870"/>
        <a:ext cx="1808548" cy="767864"/>
      </dsp:txXfrm>
    </dsp:sp>
    <dsp:sp modelId="{369F92C9-0DAE-4800-AB3A-DD84D3F53EA0}">
      <dsp:nvSpPr>
        <dsp:cNvPr id="0" name=""/>
        <dsp:cNvSpPr/>
      </dsp:nvSpPr>
      <dsp:spPr>
        <a:xfrm>
          <a:off x="2827725" y="1117623"/>
          <a:ext cx="91440" cy="1056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6089"/>
              </a:lnTo>
              <a:lnTo>
                <a:pt x="104857" y="105608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E0E09-3766-4BC9-A140-3A06FBBD769A}">
      <dsp:nvSpPr>
        <dsp:cNvPr id="0" name=""/>
        <dsp:cNvSpPr/>
      </dsp:nvSpPr>
      <dsp:spPr>
        <a:xfrm>
          <a:off x="2932583" y="1773911"/>
          <a:ext cx="2538035" cy="799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/>
            <a:t>Дворянин, добровольно перешел на сторону восставших</a:t>
          </a:r>
          <a:endParaRPr lang="ru-RU" sz="1800" b="0" i="0" kern="1200" noProof="0" dirty="0">
            <a:latin typeface="Cambria"/>
            <a:ea typeface="+mn-ea"/>
            <a:cs typeface="+mn-cs"/>
          </a:endParaRPr>
        </a:p>
      </dsp:txBody>
      <dsp:txXfrm>
        <a:off x="2956003" y="1797331"/>
        <a:ext cx="2491195" cy="752761"/>
      </dsp:txXfrm>
    </dsp:sp>
    <dsp:sp modelId="{80757C65-B623-457B-BD42-01209E6139BD}">
      <dsp:nvSpPr>
        <dsp:cNvPr id="0" name=""/>
        <dsp:cNvSpPr/>
      </dsp:nvSpPr>
      <dsp:spPr>
        <a:xfrm>
          <a:off x="2873445" y="1117623"/>
          <a:ext cx="131149" cy="2014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566"/>
              </a:lnTo>
              <a:lnTo>
                <a:pt x="131149" y="201456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53E75-C9AA-4CFB-9260-9576E0676FAB}">
      <dsp:nvSpPr>
        <dsp:cNvPr id="0" name=""/>
        <dsp:cNvSpPr/>
      </dsp:nvSpPr>
      <dsp:spPr>
        <a:xfrm>
          <a:off x="3004595" y="2775439"/>
          <a:ext cx="2531712" cy="713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/>
            <a:t>Офицер, угодивший в плен к Пугачеву</a:t>
          </a:r>
          <a:endParaRPr lang="ru-RU" sz="1800" b="0" i="0" kern="1200" noProof="0" dirty="0">
            <a:latin typeface="Cambria"/>
            <a:ea typeface="+mn-ea"/>
            <a:cs typeface="+mn-cs"/>
          </a:endParaRPr>
        </a:p>
      </dsp:txBody>
      <dsp:txXfrm>
        <a:off x="3025493" y="2796337"/>
        <a:ext cx="2489916" cy="671702"/>
      </dsp:txXfrm>
    </dsp:sp>
    <dsp:sp modelId="{8D5A5B3D-5CEF-46E0-9827-67186F8112C2}">
      <dsp:nvSpPr>
        <dsp:cNvPr id="0" name=""/>
        <dsp:cNvSpPr/>
      </dsp:nvSpPr>
      <dsp:spPr>
        <a:xfrm>
          <a:off x="2873445" y="1117623"/>
          <a:ext cx="246421" cy="399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8236"/>
              </a:lnTo>
              <a:lnTo>
                <a:pt x="246421" y="3998236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B9C36-207C-4843-8D1F-3D8BDFBA0BFC}">
      <dsp:nvSpPr>
        <dsp:cNvPr id="0" name=""/>
        <dsp:cNvSpPr/>
      </dsp:nvSpPr>
      <dsp:spPr>
        <a:xfrm>
          <a:off x="3119867" y="4687102"/>
          <a:ext cx="2444625" cy="857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1216152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noProof="0" dirty="0" smtClean="0">
              <a:latin typeface="Cambria"/>
              <a:ea typeface="+mn-ea"/>
              <a:cs typeface="+mn-cs"/>
            </a:rPr>
            <a:t>Офицер, взятый под стражу, отпущен, признан невиновным</a:t>
          </a:r>
          <a:endParaRPr lang="ru-RU" sz="1800" b="0" i="0" kern="1200" noProof="0" dirty="0">
            <a:latin typeface="Cambria"/>
            <a:ea typeface="+mn-ea"/>
            <a:cs typeface="+mn-cs"/>
          </a:endParaRPr>
        </a:p>
      </dsp:txBody>
      <dsp:txXfrm>
        <a:off x="3144983" y="4712218"/>
        <a:ext cx="2394393" cy="807281"/>
      </dsp:txXfrm>
    </dsp:sp>
    <dsp:sp modelId="{00B97ECC-D942-4559-8B8E-39B1123BC95E}">
      <dsp:nvSpPr>
        <dsp:cNvPr id="0" name=""/>
        <dsp:cNvSpPr/>
      </dsp:nvSpPr>
      <dsp:spPr>
        <a:xfrm>
          <a:off x="455564" y="4694177"/>
          <a:ext cx="1831552" cy="8504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noProof="0" dirty="0" smtClean="0">
              <a:latin typeface="Cambria"/>
              <a:ea typeface="+mn-ea"/>
              <a:cs typeface="+mn-cs"/>
            </a:rPr>
            <a:t>Гринев</a:t>
          </a:r>
          <a:endParaRPr lang="ru-RU" sz="2800" b="0" i="0" kern="1200" noProof="0" dirty="0">
            <a:latin typeface="Cambria"/>
            <a:ea typeface="+mn-ea"/>
            <a:cs typeface="+mn-cs"/>
          </a:endParaRPr>
        </a:p>
      </dsp:txBody>
      <dsp:txXfrm>
        <a:off x="480472" y="4719085"/>
        <a:ext cx="1781736" cy="800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ru-RU"/>
              <a:t>11.10.2015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ru-RU"/>
              <a:t>11.10.2015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62" name="Прямоугольник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lang="ru-RU" sz="3200" noProof="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ru-RU" noProof="0" smtClean="0"/>
              <a:t>11.10.2015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ru-RU" noProof="0" smtClean="0"/>
              <a:t>11.10.2015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162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ru-RU" noProof="0" smtClean="0"/>
              <a:t>11.10.2015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ru-RU" noProof="0" smtClean="0"/>
              <a:t>11.10.2015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ru-RU" noProof="0" smtClean="0"/>
              <a:t>11.10.2015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ru-RU" noProof="0" smtClean="0"/>
              <a:t>11.10.2015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ru-RU" noProof="0" smtClean="0"/>
              <a:t>11.10.2015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ru-RU" noProof="0" smtClean="0"/>
              <a:pPr/>
              <a:t>11.10.2015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b.ru/article/156923/istoriya-sozdaniya-kapitanskoy-dochki-glavnyie-geroi-kapitanskoy-dochki-janr-proizvedeniya#image53306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b.ru/article/156923/istoriya-sozdaniya-kapitanskoy-dochki-glavnyie-geroi-kapitanskoy-dochki-janr-proizvedeniya#image533068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chemeClr val="tx1"/>
                </a:solidFill>
              </a:rPr>
              <a:t>История создания</a:t>
            </a:r>
            <a:endParaRPr lang="ru-RU" sz="2800" b="0" i="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1216152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4400" b="0" i="0" baseline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Капитанская дочка</a:t>
            </a:r>
            <a:endParaRPr lang="ru-RU" sz="4400" b="0" i="0" baseline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Мария Миронова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Вам, наверное, очень хочется узнать, кто был прототипом Маши </a:t>
            </a:r>
            <a:r>
              <a:rPr lang="ru-RU" sz="2800" dirty="0" smtClean="0"/>
              <a:t>Мироновой. </a:t>
            </a:r>
            <a:r>
              <a:rPr lang="ru-RU" sz="2800" dirty="0"/>
              <a:t>Пушкин писал цензору: «Имя девицы Мироновой вымышленное. Роман мой основан на предании…»</a:t>
            </a:r>
            <a:endParaRPr lang="ru-RU" sz="28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19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6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916" y="980728"/>
            <a:ext cx="842493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Исторические прототипы: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29916" y="2276872"/>
            <a:ext cx="936104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/>
              <a:t>Екатерина  </a:t>
            </a:r>
            <a:r>
              <a:rPr lang="en-US" sz="3600" dirty="0" smtClean="0"/>
              <a:t>II</a:t>
            </a:r>
            <a:endParaRPr lang="ru-RU" sz="3600" dirty="0" smtClean="0"/>
          </a:p>
          <a:p>
            <a:pPr>
              <a:lnSpc>
                <a:spcPct val="90000"/>
              </a:lnSpc>
            </a:pPr>
            <a:r>
              <a:rPr lang="ru-RU" sz="3600" dirty="0" smtClean="0"/>
              <a:t>Емельян Пугачев</a:t>
            </a:r>
          </a:p>
          <a:p>
            <a:pPr>
              <a:lnSpc>
                <a:spcPct val="90000"/>
              </a:lnSpc>
            </a:pPr>
            <a:r>
              <a:rPr lang="ru-RU" sz="3600" dirty="0" smtClean="0"/>
              <a:t>Сподвижники Пугачева: капрал Белобородов, Афанасий Соколов (</a:t>
            </a:r>
            <a:r>
              <a:rPr lang="ru-RU" sz="3600" dirty="0" err="1" smtClean="0"/>
              <a:t>Хлопуша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369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216152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0" i="0" baseline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Макет «Заголовок и объект» со списком</a:t>
            </a:r>
            <a:endParaRPr lang="ru-RU" sz="3600" b="0" i="0" baseline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algn="l" defTabSz="1216152">
              <a:lnSpc>
                <a:spcPct val="90000"/>
              </a:lnSpc>
              <a:spcBef>
                <a:spcPts val="1600"/>
              </a:spcBef>
              <a:buClr>
                <a:srgbClr val="BCB49E"/>
              </a:buClr>
              <a:buSzPct val="90000"/>
              <a:buFont typeface="Arial"/>
              <a:buChar char="•"/>
            </a:pPr>
            <a:r>
              <a:rPr lang="ru-RU" sz="2800" b="0" i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Добавьте первый пункт маркированного списка.</a:t>
            </a:r>
          </a:p>
          <a:p>
            <a:pPr marL="274320" indent="-274320" algn="l" defTabSz="1216152">
              <a:lnSpc>
                <a:spcPct val="90000"/>
              </a:lnSpc>
              <a:spcBef>
                <a:spcPts val="1600"/>
              </a:spcBef>
              <a:buClr>
                <a:srgbClr val="BCB49E"/>
              </a:buClr>
              <a:buSzPct val="90000"/>
              <a:buFont typeface="Arial"/>
              <a:buChar char="•"/>
            </a:pPr>
            <a:r>
              <a:rPr lang="ru-RU" sz="2800" b="0" i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Добавьте второй пункт маркированного списка.</a:t>
            </a:r>
          </a:p>
          <a:p>
            <a:pPr marL="274320" indent="-274320" algn="l" defTabSz="1216152">
              <a:lnSpc>
                <a:spcPct val="90000"/>
              </a:lnSpc>
              <a:spcBef>
                <a:spcPts val="1600"/>
              </a:spcBef>
              <a:buClr>
                <a:srgbClr val="BCB49E"/>
              </a:buClr>
              <a:buSzPct val="90000"/>
              <a:buFont typeface="Arial"/>
              <a:buChar char="•"/>
            </a:pPr>
            <a:r>
              <a:rPr lang="ru-RU" sz="2800" b="0" i="0" dirty="0" smtClean="0">
                <a:solidFill>
                  <a:schemeClr val="tx1"/>
                </a:solidFill>
                <a:latin typeface="Cambria"/>
                <a:ea typeface="+mn-ea"/>
                <a:cs typeface="+mn-cs"/>
              </a:rPr>
              <a:t>Добавьте третий пункт маркированного списка.</a:t>
            </a:r>
            <a:endParaRPr lang="ru-RU" sz="2800" b="0" i="0" dirty="0">
              <a:solidFill>
                <a:schemeClr val="tx1"/>
              </a:solidFill>
              <a:latin typeface="Cambria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52" y="-97536"/>
            <a:ext cx="9444736" cy="708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стория создания капитанской доч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0"/>
            <a:ext cx="97930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Емельян </a:t>
            </a:r>
            <a:r>
              <a:rPr lang="ru-RU" dirty="0" err="1" smtClean="0"/>
              <a:t>пугачев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76" y="482600"/>
            <a:ext cx="5239461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1844" y="188640"/>
            <a:ext cx="38164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Повесть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Хроника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Мемуары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6180" y="482601"/>
            <a:ext cx="792088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Большое повествовательное произведение, обычно отличающееся многообразием действующих лиц и разветвленностью сюжета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06180" y="2276872"/>
            <a:ext cx="792088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Один из видов эпических произведений. По охвату событий и героев повесть больше, чем рассказ, но меньше, чем роман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50196" y="3645024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Повествования </a:t>
            </a:r>
            <a:r>
              <a:rPr lang="ru-RU" sz="2800" dirty="0"/>
              <a:t>о событиях, в которых </a:t>
            </a:r>
            <a:r>
              <a:rPr lang="ru-RU" sz="2800" dirty="0" smtClean="0"/>
              <a:t>автор</a:t>
            </a:r>
            <a:r>
              <a:rPr lang="ru-RU" sz="2800" b="1" dirty="0" smtClean="0"/>
              <a:t> </a:t>
            </a:r>
            <a:r>
              <a:rPr lang="ru-RU" sz="2800" dirty="0"/>
              <a:t>принимал участие или которые известны ему от очевидцев. От хроник современных </a:t>
            </a:r>
            <a:r>
              <a:rPr lang="ru-RU" sz="2800" dirty="0" smtClean="0"/>
              <a:t>событий</a:t>
            </a:r>
            <a:r>
              <a:rPr lang="ru-RU" sz="2800" b="1" dirty="0" smtClean="0"/>
              <a:t> </a:t>
            </a:r>
            <a:r>
              <a:rPr lang="ru-RU" sz="2800" dirty="0"/>
              <a:t>отличаются тем, что в них на первый план выступает лицо автора, со своими сочувствиями и нерасположениями, со своими стремлениями и видами. </a:t>
            </a:r>
          </a:p>
        </p:txBody>
      </p:sp>
    </p:spTree>
    <p:extLst>
      <p:ext uri="{BB962C8B-B14F-4D97-AF65-F5344CB8AC3E}">
        <p14:creationId xmlns:p14="http://schemas.microsoft.com/office/powerpoint/2010/main" val="3632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Капитанская дочка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Роман?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algn="ctr"/>
            <a:r>
              <a:rPr lang="ru-RU" dirty="0"/>
              <a:t>С</a:t>
            </a:r>
            <a:r>
              <a:rPr lang="ru-RU" dirty="0" smtClean="0"/>
              <a:t>удьба </a:t>
            </a:r>
            <a:r>
              <a:rPr lang="ru-RU" dirty="0"/>
              <a:t>героя тесно переплетена с историческими значимыми для страны и общества событиями. Это признаки романа.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Повесть?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algn="ctr"/>
            <a:r>
              <a:rPr lang="ru-RU" dirty="0"/>
              <a:t>Принято считать повестью. Она невелика по объему и написана от лица небогатого дворянина в форме мемуарных записок.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2586360"/>
          </a:xfrm>
        </p:spPr>
        <p:txBody>
          <a:bodyPr>
            <a:normAutofit/>
          </a:bodyPr>
          <a:lstStyle/>
          <a:p>
            <a:r>
              <a:rPr lang="ru-RU" b="1" i="1" dirty="0"/>
              <a:t>«Капитанская дочка» - исторический роман, написанный в форме мемуаров. В этом романе автор нарисовал картину стихийного крестьянского бунта.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3852" y="2828836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Главный принцип, который использует Пушкин в своем произведении - это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принцип историзма.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53852" y="4365104"/>
            <a:ext cx="561662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/>
              <a:t>Историзм – это…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50196" y="440055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Главной сюжетной линией стало развитие реальных исторических событий. Вымышленные герои Пушкина имеют прототипы и их судьбы тесно переплетаются с историческими лицами.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герой капитанской дочки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0"/>
            <a:ext cx="1065718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5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-99392"/>
            <a:ext cx="10666650" cy="915550"/>
          </a:xfrm>
        </p:spPr>
        <p:txBody>
          <a:bodyPr/>
          <a:lstStyle/>
          <a:p>
            <a:pPr algn="l" defTabSz="1216152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0" i="0" baseline="0" dirty="0" smtClean="0">
                <a:solidFill>
                  <a:schemeClr val="tx1"/>
                </a:solidFill>
                <a:latin typeface="Cambria"/>
                <a:ea typeface="+mj-ea"/>
                <a:cs typeface="+mj-cs"/>
              </a:rPr>
              <a:t>Планы создания романа</a:t>
            </a:r>
            <a:endParaRPr lang="ru-RU" sz="3600" b="0" i="0" baseline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8504579"/>
              </p:ext>
            </p:extLst>
          </p:nvPr>
        </p:nvGraphicFramePr>
        <p:xfrm>
          <a:off x="1174348" y="1196752"/>
          <a:ext cx="6028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7678588" y="2996952"/>
            <a:ext cx="1831552" cy="850438"/>
            <a:chOff x="484312" y="2720562"/>
            <a:chExt cx="1831552" cy="85043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84312" y="2720562"/>
              <a:ext cx="1831552" cy="8504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09220" y="2745470"/>
              <a:ext cx="1781736" cy="800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0" i="0" kern="1200" noProof="0" dirty="0" smtClean="0">
                  <a:latin typeface="Cambria"/>
                  <a:ea typeface="+mn-ea"/>
                  <a:cs typeface="+mn-cs"/>
                </a:rPr>
                <a:t>Швабрин</a:t>
              </a:r>
              <a:endParaRPr lang="ru-RU" sz="2800" b="0" i="0" kern="1200" noProof="0" dirty="0">
                <a:latin typeface="Cambria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557908" y="4869160"/>
            <a:ext cx="1826461" cy="779924"/>
            <a:chOff x="412307" y="2696850"/>
            <a:chExt cx="1826461" cy="7799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12307" y="2696850"/>
              <a:ext cx="1826461" cy="7799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35150" y="2719693"/>
              <a:ext cx="1780775" cy="734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defTabSz="1216152"/>
              <a:r>
                <a:rPr lang="ru-RU" sz="2800" dirty="0" err="1"/>
                <a:t>Буланин</a:t>
              </a:r>
              <a:r>
                <a:rPr lang="ru-RU" sz="2800" dirty="0"/>
                <a:t>, Валуев</a:t>
              </a:r>
            </a:p>
          </p:txBody>
        </p:sp>
      </p:grpSp>
      <p:cxnSp>
        <p:nvCxnSpPr>
          <p:cNvPr id="16" name="Прямая соединительная линия 15"/>
          <p:cNvCxnSpPr>
            <a:endCxn id="8" idx="1"/>
          </p:cNvCxnSpPr>
          <p:nvPr/>
        </p:nvCxnSpPr>
        <p:spPr>
          <a:xfrm>
            <a:off x="6670476" y="3422171"/>
            <a:ext cx="1008112" cy="0"/>
          </a:xfrm>
          <a:prstGeom prst="line">
            <a:avLst/>
          </a:prstGeom>
          <a:ln w="1905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98781" y="3422171"/>
            <a:ext cx="477795" cy="0"/>
          </a:xfrm>
          <a:prstGeom prst="line">
            <a:avLst/>
          </a:prstGeom>
          <a:ln w="1905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51568" y="4293096"/>
            <a:ext cx="477795" cy="0"/>
          </a:xfrm>
          <a:prstGeom prst="line">
            <a:avLst/>
          </a:prstGeom>
          <a:ln w="1905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02124" y="6309320"/>
            <a:ext cx="474452" cy="0"/>
          </a:xfrm>
          <a:prstGeom prst="line">
            <a:avLst/>
          </a:prstGeom>
          <a:ln w="1905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4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Radial_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76DE82-2E8E-46AB-842A-2BE582185C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красными радиальными полосками (широкоэкранный формат)</Template>
  <TotalTime>0</TotalTime>
  <Words>309</Words>
  <Application>Microsoft Office PowerPoint</Application>
  <PresentationFormat>Произвольный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RedRadial_16x9</vt:lpstr>
      <vt:lpstr>Капитанская дочка</vt:lpstr>
      <vt:lpstr>Макет «Заголовок и объект» со списком</vt:lpstr>
      <vt:lpstr>Презентация PowerPoint</vt:lpstr>
      <vt:lpstr>Емельян пугачев</vt:lpstr>
      <vt:lpstr>Презентация PowerPoint</vt:lpstr>
      <vt:lpstr>Капитанская дочка</vt:lpstr>
      <vt:lpstr>«Капитанская дочка» - исторический роман, написанный в форме мемуаров. В этом романе автор нарисовал картину стихийного крестьянского бунта.  </vt:lpstr>
      <vt:lpstr>Презентация PowerPoint</vt:lpstr>
      <vt:lpstr>Планы создания романа</vt:lpstr>
      <vt:lpstr>Мария Миронова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2015-10-11T13:22:33Z</dcterms:created>
  <dcterms:modified xsi:type="dcterms:W3CDTF">2015-10-11T15:09:55Z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