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2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4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753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22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886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56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7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64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8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2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7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4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43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5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2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2C8A-3CF1-4ABF-AA4E-00AFE53DFCC7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605FDCA-C0B2-488D-9CA3-7DC964CE6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21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44223" y="2466719"/>
            <a:ext cx="7766936" cy="1646302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элективного курса по зарубежной литературе: «Современная Скандинавская литература для детей»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4223" y="4351063"/>
            <a:ext cx="7766936" cy="10968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Ирина Сергеевна Лукьяненко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953" y="371773"/>
            <a:ext cx="9708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муниципального образования «Город Архангельск»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 «Средняя школа № 2» 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7" y="2970520"/>
            <a:ext cx="3304403" cy="3400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4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которые волнуют современного школьника?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8030"/>
          </a:xfrm>
        </p:spPr>
        <p:txBody>
          <a:bodyPr>
            <a:normAutofit fontScale="85000" lnSpcReduction="20000"/>
          </a:bodyPr>
          <a:lstStyle/>
          <a:p>
            <a:r>
              <a:rPr lang="ru-RU" sz="2600" dirty="0" smtClean="0"/>
              <a:t>Заработать деньги;</a:t>
            </a:r>
          </a:p>
          <a:p>
            <a:r>
              <a:rPr lang="ru-RU" sz="2600" dirty="0"/>
              <a:t>Выбор правильного жизненного пути (будущее</a:t>
            </a:r>
            <a:r>
              <a:rPr lang="ru-RU" sz="2600" dirty="0" smtClean="0"/>
              <a:t>);</a:t>
            </a:r>
            <a:endParaRPr lang="ru-RU" sz="2600" dirty="0"/>
          </a:p>
          <a:p>
            <a:r>
              <a:rPr lang="ru-RU" sz="2600" dirty="0" smtClean="0"/>
              <a:t>Любовь;</a:t>
            </a:r>
          </a:p>
          <a:p>
            <a:r>
              <a:rPr lang="ru-RU" sz="2600" dirty="0" smtClean="0"/>
              <a:t>Отношения с родителями;</a:t>
            </a:r>
          </a:p>
          <a:p>
            <a:r>
              <a:rPr lang="ru-RU" sz="2600" dirty="0" smtClean="0"/>
              <a:t>Зависимости от интернета;</a:t>
            </a:r>
          </a:p>
          <a:p>
            <a:r>
              <a:rPr lang="ru-RU" sz="2600" dirty="0" smtClean="0"/>
              <a:t>Несправедливости;</a:t>
            </a:r>
          </a:p>
          <a:p>
            <a:r>
              <a:rPr lang="ru-RU" sz="2600" dirty="0" smtClean="0"/>
              <a:t>Отношение к пожилым людям, детям;</a:t>
            </a:r>
          </a:p>
          <a:p>
            <a:r>
              <a:rPr lang="ru-RU" sz="2600" dirty="0" smtClean="0"/>
              <a:t>Отношение сверстников к природе (чистоте родного города);</a:t>
            </a:r>
          </a:p>
          <a:p>
            <a:r>
              <a:rPr lang="ru-RU" sz="2600" dirty="0" smtClean="0"/>
              <a:t>Времени;</a:t>
            </a:r>
          </a:p>
          <a:p>
            <a:r>
              <a:rPr lang="ru-RU" sz="2600" dirty="0" smtClean="0"/>
              <a:t>Отношение с самим собой, борьба со своим внутренним миром.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31" y="874463"/>
            <a:ext cx="2783541" cy="3727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2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650" y="18681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курса «Современная Скандинавская литература для детей»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4" y="1963944"/>
            <a:ext cx="8596668" cy="45941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r>
              <a:rPr lang="ru-RU" sz="19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smtClean="0"/>
              <a:t>Дать понятие о зарубежной Скандинавской детской литературе;</a:t>
            </a:r>
          </a:p>
          <a:p>
            <a:r>
              <a:rPr lang="ru-RU" dirty="0" smtClean="0"/>
              <a:t>Вызвать интерес к чтению (хорошей, достойной) детской литературы;</a:t>
            </a:r>
          </a:p>
          <a:p>
            <a:r>
              <a:rPr lang="ru-RU" dirty="0" smtClean="0"/>
              <a:t>Сформировать целостное представление о детской Скандинавской литературе.</a:t>
            </a:r>
          </a:p>
          <a:p>
            <a:pPr marL="0" indent="0" algn="ctr">
              <a:buNone/>
            </a:pPr>
            <a:r>
              <a:rPr lang="ru-RU" sz="21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dirty="0" smtClean="0"/>
              <a:t>Научить читать текст творчески;</a:t>
            </a:r>
          </a:p>
          <a:p>
            <a:r>
              <a:rPr lang="ru-RU" dirty="0" smtClean="0"/>
              <a:t>Научить анализировать текст при помощи современных подходов в литературоведении;</a:t>
            </a:r>
          </a:p>
          <a:p>
            <a:r>
              <a:rPr lang="ru-RU" dirty="0" smtClean="0"/>
              <a:t>Анализировать произведения в контексте других искусств, в контексте детского творчества;</a:t>
            </a:r>
          </a:p>
          <a:p>
            <a:r>
              <a:rPr lang="ru-RU" dirty="0" smtClean="0"/>
              <a:t>Находить связи детской Скандинавской литературы и мировой литературы;</a:t>
            </a:r>
          </a:p>
          <a:p>
            <a:r>
              <a:rPr lang="ru-RU" dirty="0" smtClean="0"/>
              <a:t>Уметь обсуждать прочитанный текст и не бояться выразить свое мнение;</a:t>
            </a:r>
          </a:p>
          <a:p>
            <a:r>
              <a:rPr lang="ru-RU" dirty="0" smtClean="0"/>
              <a:t>Находить ответы на современные, волнующие тебя вопросы.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6" r="17816"/>
          <a:stretch/>
        </p:blipFill>
        <p:spPr>
          <a:xfrm rot="211642">
            <a:off x="9773263" y="265231"/>
            <a:ext cx="1858297" cy="284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934">
            <a:off x="9074899" y="3443167"/>
            <a:ext cx="2142412" cy="3173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64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979" y="13765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современной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Скандинавская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018" y="2229415"/>
            <a:ext cx="9381066" cy="4820314"/>
          </a:xfrm>
        </p:spPr>
        <p:txBody>
          <a:bodyPr>
            <a:noAutofit/>
          </a:bodyPr>
          <a:lstStyle/>
          <a:p>
            <a:r>
              <a:rPr lang="ru-RU" sz="2200" dirty="0"/>
              <a:t>Н</a:t>
            </a:r>
            <a:r>
              <a:rPr lang="ru-RU" sz="2200" dirty="0" smtClean="0"/>
              <a:t>апряженно-динамичный сюжет, </a:t>
            </a:r>
            <a:r>
              <a:rPr lang="ru-RU" sz="2200" dirty="0"/>
              <a:t>много интересных событий, приключений, много всего </a:t>
            </a:r>
            <a:r>
              <a:rPr lang="ru-RU" sz="2200" dirty="0" smtClean="0"/>
              <a:t>таинственного;</a:t>
            </a:r>
          </a:p>
          <a:p>
            <a:r>
              <a:rPr lang="ru-RU" sz="2200" dirty="0"/>
              <a:t>Главный герой – сверстник читателя, этот герой рисует этот мир таким, каким ребенок его представляет. Герой-сверстник заслуживает со стороны ребенка большего </a:t>
            </a:r>
            <a:r>
              <a:rPr lang="ru-RU" sz="2200" dirty="0" smtClean="0"/>
              <a:t>сопереживания;</a:t>
            </a:r>
          </a:p>
          <a:p>
            <a:r>
              <a:rPr lang="ru-RU" sz="2200" dirty="0" smtClean="0"/>
              <a:t>Отражают современные проблемы, современного ребенка </a:t>
            </a:r>
            <a:r>
              <a:rPr lang="en-US" sz="2200" dirty="0" smtClean="0"/>
              <a:t>XXI </a:t>
            </a:r>
            <a:r>
              <a:rPr lang="ru-RU" sz="2200" dirty="0" smtClean="0"/>
              <a:t>века;</a:t>
            </a:r>
          </a:p>
          <a:p>
            <a:r>
              <a:rPr lang="ru-RU" sz="2200" dirty="0"/>
              <a:t>Иногда непростые, иногда отражающие банальные стороны нашей жизни ситуации подкупают своим романтизмом и душевной близостью к читателю. Герои кажутся не выдуманными, а взятыми из обыкновенной среды современной молодежи. И поэтому они близки и </a:t>
            </a:r>
            <a:r>
              <a:rPr lang="ru-RU" sz="2200" dirty="0" smtClean="0"/>
              <a:t>понятны</a:t>
            </a:r>
            <a:r>
              <a:rPr lang="ru-RU" sz="2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9377" t="8065" r="18860" b="7635"/>
          <a:stretch/>
        </p:blipFill>
        <p:spPr>
          <a:xfrm rot="244374">
            <a:off x="9544159" y="85435"/>
            <a:ext cx="2528475" cy="345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2219" r="11187"/>
          <a:stretch/>
        </p:blipFill>
        <p:spPr>
          <a:xfrm>
            <a:off x="9713429" y="3621993"/>
            <a:ext cx="2478572" cy="323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8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46" r="7509"/>
          <a:stretch/>
        </p:blipFill>
        <p:spPr>
          <a:xfrm>
            <a:off x="304800" y="143182"/>
            <a:ext cx="4031226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26" y="1983657"/>
            <a:ext cx="3211769" cy="3211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288" y="1104900"/>
            <a:ext cx="3714750" cy="575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74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265</Words>
  <Application>Microsoft Office PowerPoint</Application>
  <PresentationFormat>Широкоэкранный</PresentationFormat>
  <Paragraphs>34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Презентация элективного курса по зарубежной литературе: «Современная Скандинавская литература для детей»</vt:lpstr>
      <vt:lpstr>Проблемы, которые волнуют современного школьника?</vt:lpstr>
      <vt:lpstr>Цели и задачи курса «Современная Скандинавская литература для детей»</vt:lpstr>
      <vt:lpstr>Особенности современной Скандинавская литературы для детей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элективного курса по зарубежной литературе: «Современная Скандинавская литература для детей»</dc:title>
  <dc:creator>Kiza</dc:creator>
  <cp:lastModifiedBy>Kiza</cp:lastModifiedBy>
  <cp:revision>10</cp:revision>
  <dcterms:created xsi:type="dcterms:W3CDTF">2015-04-25T12:15:51Z</dcterms:created>
  <dcterms:modified xsi:type="dcterms:W3CDTF">2015-04-26T13:11:09Z</dcterms:modified>
</cp:coreProperties>
</file>