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8" r:id="rId10"/>
    <p:sldId id="264" r:id="rId11"/>
    <p:sldId id="266" r:id="rId12"/>
    <p:sldId id="267" r:id="rId13"/>
    <p:sldId id="265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3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5001-3315-4682-AB83-D598E68F1C7C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AA9B-A658-4CFA-834E-691428CC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5001-3315-4682-AB83-D598E68F1C7C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AA9B-A658-4CFA-834E-691428CC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5001-3315-4682-AB83-D598E68F1C7C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AA9B-A658-4CFA-834E-691428CC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5001-3315-4682-AB83-D598E68F1C7C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AA9B-A658-4CFA-834E-691428CC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5001-3315-4682-AB83-D598E68F1C7C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AA9B-A658-4CFA-834E-691428CC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5001-3315-4682-AB83-D598E68F1C7C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AA9B-A658-4CFA-834E-691428CC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5001-3315-4682-AB83-D598E68F1C7C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AA9B-A658-4CFA-834E-691428CC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5001-3315-4682-AB83-D598E68F1C7C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AA9B-A658-4CFA-834E-691428CC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5001-3315-4682-AB83-D598E68F1C7C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AA9B-A658-4CFA-834E-691428CC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5001-3315-4682-AB83-D598E68F1C7C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AA9B-A658-4CFA-834E-691428CC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25001-3315-4682-AB83-D598E68F1C7C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AA9B-A658-4CFA-834E-691428CC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5001-3315-4682-AB83-D598E68F1C7C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AA9B-A658-4CFA-834E-691428CC0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16529">
            <a:off x="4831262" y="1611610"/>
            <a:ext cx="3292152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_Romanus" pitchFamily="82" charset="-52"/>
              </a:rPr>
              <a:t>Учимся рисовать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_Romanus" pitchFamily="82" charset="-52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a_Romanus" pitchFamily="82" charset="-52"/>
              </a:rPr>
              <a:t>атюрморт </a:t>
            </a:r>
            <a:r>
              <a:rPr lang="ru-RU" sz="2800" b="1" dirty="0" smtClean="0">
                <a:solidFill>
                  <a:srgbClr val="002060"/>
                </a:solidFill>
                <a:latin typeface="a_Romanus" pitchFamily="82" charset="-52"/>
              </a:rPr>
              <a:t>с овощами</a:t>
            </a:r>
            <a:endParaRPr lang="ru-RU" sz="2800" b="1" dirty="0">
              <a:solidFill>
                <a:srgbClr val="002060"/>
              </a:solidFill>
              <a:latin typeface="a_Romanus" pitchFamily="82" charset="-52"/>
            </a:endParaRPr>
          </a:p>
        </p:txBody>
      </p:sp>
      <p:pic>
        <p:nvPicPr>
          <p:cNvPr id="1026" name="Picture 2" descr="C:\Documents and Settings\Admin\Рабочий стол\картинки для презентаций\осень\ovohs1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 rot="581964">
            <a:off x="4492362" y="3331780"/>
            <a:ext cx="3071834" cy="2119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картинки для презентаций\осень\1277148022_kak_radikalno_i_bystro_poxudet_s_pomoshhyu_di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71810"/>
            <a:ext cx="4766721" cy="3575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Admin\Рабочий стол\картинки для презентаций\осень\veget02.gif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57158" y="3500438"/>
            <a:ext cx="3482603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картинки для презентаций\осень\07002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5214942" y="3143248"/>
            <a:ext cx="3230600" cy="3420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Documents and Settings\Admin\Рабочий стол\картинки для презентаций\осень\navet.gif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00034" y="3254203"/>
            <a:ext cx="3857652" cy="3301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картинки для презентаций\осень\-pomidor.gif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 rot="5400000">
            <a:off x="591930" y="2765600"/>
            <a:ext cx="3299455" cy="4054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Documents and Settings\Admin\Рабочий стол\картинки для презентаций\осень\3362-4537-thickbox.jpg"/>
          <p:cNvPicPr>
            <a:picLocks noChangeAspect="1" noChangeArrowheads="1"/>
          </p:cNvPicPr>
          <p:nvPr/>
        </p:nvPicPr>
        <p:blipFill>
          <a:blip r:embed="rId3"/>
          <a:srcRect b="19472"/>
          <a:stretch>
            <a:fillRect/>
          </a:stretch>
        </p:blipFill>
        <p:spPr bwMode="auto">
          <a:xfrm>
            <a:off x="4714876" y="3071810"/>
            <a:ext cx="4186729" cy="3371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картинки для презентаций\осень\tykva.gif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 rot="5400000">
            <a:off x="602821" y="3040461"/>
            <a:ext cx="2151909" cy="2928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Documents and Settings\Admin\Рабочий стол\картинки для презентаций\осень\1228908074_rrsrjossrr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3428992" y="3000372"/>
            <a:ext cx="2571768" cy="2147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Documents and Settings\Admin\Рабочий стол\картинки для презентаций\осень\1228908017_rrssrsrrs.jpg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6357950" y="3500438"/>
            <a:ext cx="2571768" cy="2131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0007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какие цвета можно раскрасить эти овощи?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картинки для презентаций\осень\77b789349eefb760d4a950e2020f8e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799" y="2928935"/>
            <a:ext cx="2360740" cy="1643074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картинки для презентаций\осень\7feb82197f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143248"/>
            <a:ext cx="2857500" cy="2857500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картинки для презентаций\осень\938caulifl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72130"/>
            <a:ext cx="2357454" cy="1871580"/>
          </a:xfrm>
          <a:prstGeom prst="rect">
            <a:avLst/>
          </a:prstGeom>
          <a:noFill/>
        </p:spPr>
      </p:pic>
      <p:pic>
        <p:nvPicPr>
          <p:cNvPr id="9221" name="Picture 5" descr="C:\Documents and Settings\Admin\Рабочий стол\картинки для презентаций\осень\1241188561_vegetables-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928933"/>
            <a:ext cx="2857520" cy="1905013"/>
          </a:xfrm>
          <a:prstGeom prst="rect">
            <a:avLst/>
          </a:prstGeom>
          <a:noFill/>
        </p:spPr>
      </p:pic>
      <p:pic>
        <p:nvPicPr>
          <p:cNvPr id="9222" name="Picture 6" descr="C:\Documents and Settings\Admin\Рабочий стол\картинки для презентаций\осень\fruit-vegetables_046.jpg"/>
          <p:cNvPicPr>
            <a:picLocks noChangeAspect="1" noChangeArrowheads="1"/>
          </p:cNvPicPr>
          <p:nvPr/>
        </p:nvPicPr>
        <p:blipFill>
          <a:blip r:embed="rId6" cstate="print"/>
          <a:srcRect l="3190" t="29965" r="2475" b="10453"/>
          <a:stretch>
            <a:fillRect/>
          </a:stretch>
        </p:blipFill>
        <p:spPr bwMode="auto">
          <a:xfrm>
            <a:off x="6000760" y="5000636"/>
            <a:ext cx="2786082" cy="1664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картинки для презентаций\осень\natyurmortsovoschami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14282" y="3071810"/>
            <a:ext cx="4879976" cy="3513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C3B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57818" y="3000372"/>
            <a:ext cx="37861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u="sng" dirty="0" smtClean="0">
                <a:solidFill>
                  <a:srgbClr val="FF0000"/>
                </a:solidFill>
              </a:rPr>
              <a:t>Этапы работы: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 Расположи </a:t>
            </a:r>
            <a:r>
              <a:rPr lang="ru-RU" dirty="0" smtClean="0"/>
              <a:t>лист бумаги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 Продумай </a:t>
            </a:r>
            <a:r>
              <a:rPr lang="ru-RU" dirty="0" smtClean="0"/>
              <a:t>композицию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 За компонуй </a:t>
            </a:r>
            <a:r>
              <a:rPr lang="ru-RU" dirty="0" smtClean="0"/>
              <a:t>детали натюрморта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 Выполни </a:t>
            </a:r>
            <a:r>
              <a:rPr lang="ru-RU" dirty="0" smtClean="0"/>
              <a:t>рисунок в карандаше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 Добавь </a:t>
            </a:r>
            <a:r>
              <a:rPr lang="ru-RU" dirty="0" smtClean="0"/>
              <a:t>цвет, продумай фон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928934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Цветы на картине,</a:t>
            </a:r>
          </a:p>
          <a:p>
            <a:pPr algn="ctr"/>
            <a:r>
              <a:rPr lang="ru-RU" sz="4800" dirty="0" smtClean="0"/>
              <a:t>Фрукты и торт.</a:t>
            </a:r>
          </a:p>
          <a:p>
            <a:pPr algn="ctr"/>
            <a:r>
              <a:rPr lang="ru-RU" sz="4800" dirty="0" smtClean="0"/>
              <a:t>Картину такую зовём…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5072074"/>
            <a:ext cx="721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НАТЮРМОРТ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 для презентаций\осень\9fb4df9767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214686"/>
            <a:ext cx="4643470" cy="293587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картинки для презентаций\осень\1427764_imgp00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214686"/>
            <a:ext cx="3761300" cy="2963851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картинки для презентаций\осень\311766_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7" y="2857497"/>
            <a:ext cx="5143536" cy="385765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картинки для презентаций\осень\014710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143248"/>
            <a:ext cx="4434085" cy="3214710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картинки для презентаций\осень\44732848_1244197591_kartina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3143248"/>
            <a:ext cx="4357686" cy="320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артинки для презентаций\осень\12357205934ca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857500"/>
            <a:ext cx="5495925" cy="3899135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картинки для презентаций\осень\i98329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857495"/>
            <a:ext cx="5286412" cy="3808009"/>
          </a:xfrm>
          <a:prstGeom prst="rect">
            <a:avLst/>
          </a:prstGeom>
          <a:noFill/>
          <a:ln w="28575">
            <a:solidFill>
              <a:srgbClr val="7C3B06"/>
            </a:solidFill>
          </a:ln>
        </p:spPr>
      </p:pic>
      <p:pic>
        <p:nvPicPr>
          <p:cNvPr id="3076" name="Picture 4" descr="C:\Documents and Settings\Admin\Рабочий стол\картинки для презентаций\осень\nat2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214282" y="2868876"/>
            <a:ext cx="4286280" cy="36823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C3B0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Documents and Settings\Admin\Рабочий стол\картинки для презентаций\осень\post-80420-1235418686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4643438" y="2857496"/>
            <a:ext cx="425095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496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300" dirty="0" smtClean="0">
                <a:solidFill>
                  <a:srgbClr val="C00000"/>
                </a:solidFill>
              </a:rPr>
              <a:t>Рисуем  овощи</a:t>
            </a:r>
            <a:endParaRPr lang="ru-RU" sz="4800" b="1" spc="3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Admin\Рабочий стол\картинки для презентаций\осень\1228908026_rrsrs-rirssryerjor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357158" y="3786190"/>
            <a:ext cx="3583279" cy="2858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Admin\Рабочий стол\картинки для презентаций\осень\_2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786190"/>
            <a:ext cx="4268697" cy="2824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артинки для презентаций\осень\0_ca40_bfe7079e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3214686"/>
            <a:ext cx="4791466" cy="2952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картинки для презентаций\осень\veget41.gif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214282" y="3571876"/>
            <a:ext cx="3643338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картинки для презентаций\осень\Vegetabl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3135558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Admin\Рабочий стол\картинки для презентаций\осень\1266516713_p0002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786314" y="2928934"/>
            <a:ext cx="2786082" cy="3704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артинки для презентаций\осень\1271475680_nadom_vl_418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929190" y="3000372"/>
            <a:ext cx="3500462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Admin\Рабочий стол\картинки для презентаций\осень\veget03.gif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357158" y="3786190"/>
            <a:ext cx="4150548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картинки для презентаций\осень\Vegetables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357158" y="3143248"/>
            <a:ext cx="4063038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Admin\Рабочий стол\картинки для презентаций\осень\image_52_enl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b="16478"/>
          <a:stretch>
            <a:fillRect/>
          </a:stretch>
        </p:blipFill>
        <p:spPr bwMode="auto">
          <a:xfrm>
            <a:off x="4786314" y="3143248"/>
            <a:ext cx="4142913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55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</cp:lastModifiedBy>
  <cp:revision>6</cp:revision>
  <dcterms:created xsi:type="dcterms:W3CDTF">2010-08-16T11:52:46Z</dcterms:created>
  <dcterms:modified xsi:type="dcterms:W3CDTF">2015-10-01T13:21:47Z</dcterms:modified>
</cp:coreProperties>
</file>