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0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F6F1-432B-4E2A-AB3E-C1C2652C9AA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113E-82C8-4707-A8AA-518287B9C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ocuments\&#1053;&#1080;&#1085;&#1072;\&#1052;&#1059;&#1047;&#1067;&#1050;&#1040;%20&#1054;&#1089;&#1077;&#1085;&#1100;\&#1040;.%20&#1042;&#1080;&#1074;&#1072;&#1083;&#1100;&#1076;&#1080;%20-%20&#1054;&#1089;&#1077;&#1085;&#1100;%20(mp3ostrov.com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ocuments\&#1053;&#1080;&#1085;&#1072;\&#1052;&#1059;&#1047;&#1067;&#1050;&#1040;%20&#1054;&#1089;&#1077;&#1085;&#1100;\&#1089;&#1087;&#1086;&#1082;&#1086;&#1081;&#1085;&#1072;&#1103;%20&#1082;&#1088;&#1072;&#1089;&#1080;&#1074;&#1072;&#1103;%20&#1084;&#1091;&#1079;&#1099;&#1082;&#1072;%20&#1054;&#1057;&#1045;&#1053;&#1068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ocuments\&#1053;&#1080;&#1085;&#1072;\&#1052;&#1059;&#1047;&#1067;&#1050;&#1040;%20&#1054;&#1089;&#1077;&#1085;&#1100;\&#1053;&#1077;&#1078;&#1085;&#1072;&#1103;%20&#1084;&#1091;&#1079;&#1099;&#1082;&#1072;%20&#1086;&#1089;&#1077;&#1085;&#1080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102/smithiantha.a/0_1a1a9_848c7a3e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.imgur.com/pW1aiHJ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5940425" cy="23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.imgur.com/pW1aiHJ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68592">
            <a:off x="-775093" y="410608"/>
            <a:ext cx="5940425" cy="23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1412776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в произведениях русских поэтов и художников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9544" y="44371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Терентьева Нина Ивановна</a:t>
            </a:r>
          </a:p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СОШ № 12 г.Балаково</a:t>
            </a:r>
          </a:p>
          <a:p>
            <a:pPr algn="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30.10.2015</a:t>
            </a:r>
          </a:p>
          <a:p>
            <a:endParaRPr lang="ru-RU" dirty="0"/>
          </a:p>
        </p:txBody>
      </p:sp>
      <p:pic>
        <p:nvPicPr>
          <p:cNvPr id="7" name="Рисунок 6" descr="http://www.playcast.ru/uploads/2015/09/04/1493533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3571">
            <a:off x="6916814" y="5631153"/>
            <a:ext cx="1757213" cy="13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laycast.ru/uploads/2015/09/04/1493533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719967">
            <a:off x="6124726" y="5559145"/>
            <a:ext cx="1757213" cy="13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Осень в произведениях русских поэтов и художников</a:t>
            </a:r>
            <a:endParaRPr lang="ru-RU" sz="4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ypresentation.ru/documents/105d0bcded2152883897cf78cf695d0f/img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emiz.org/cache/mod_we_ufeed_display/ca1f728f03d01d4c15553afb2cfd7f45.liveinternet.ruimagesattachc101105110005186_pushk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1666875" cy="201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d3mlntcv38ck9k.cloudfront.net/content/contentable_static_image/164523/729f0890_3b57_0132_4177_015c2d23c3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6482">
            <a:off x="237379" y="4580638"/>
            <a:ext cx="1666875" cy="210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 descr="http://de.wahooart.com/Art.nsf/O/5ZKFTX/$File/Valentin+Serov+-+Portrait+of+the+Artist+Ilya+Ostroukhov+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068960"/>
            <a:ext cx="2157920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А. Вивальди - Осе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339752" y="6381328"/>
            <a:ext cx="304800" cy="304800"/>
          </a:xfrm>
          <a:prstGeom prst="rect">
            <a:avLst/>
          </a:prstGeom>
        </p:spPr>
      </p:pic>
      <p:pic>
        <p:nvPicPr>
          <p:cNvPr id="9" name="Рисунок 8" descr="http://i.imgur.com/pW1aiHJ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40568" y="-1150567"/>
            <a:ext cx="5940425" cy="23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ou9-semitsveti.ucoz.org/Afisha/9725655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-1755576"/>
            <a:ext cx="5940425" cy="264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23/29916/960/img4.jpg"/>
          <p:cNvPicPr/>
          <p:nvPr/>
        </p:nvPicPr>
        <p:blipFill>
          <a:blip r:embed="rId3" cstate="print"/>
          <a:srcRect l="8979" t="3632" r="6681" b="11030"/>
          <a:stretch>
            <a:fillRect/>
          </a:stretch>
        </p:blipFill>
        <p:spPr bwMode="auto">
          <a:xfrm>
            <a:off x="3923928" y="2060848"/>
            <a:ext cx="4794126" cy="358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67944" y="580526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И.Остроухов. В Абрамцевском парке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data.photo.sibnet.ru/upload/imgbig/12002236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78223" cy="5301208"/>
          </a:xfrm>
          <a:prstGeom prst="rect">
            <a:avLst/>
          </a:prstGeom>
          <a:noFill/>
        </p:spPr>
      </p:pic>
      <p:pic>
        <p:nvPicPr>
          <p:cNvPr id="5" name="Рисунок 4" descr="http://schule6myski.edusite.ru/images/list-yaoranj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0"/>
            <a:ext cx="5940425" cy="170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laycast.ru/uploads/2015/09/04/1493533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94639">
            <a:off x="-669732" y="4520331"/>
            <a:ext cx="385703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покойная красивая музыка ОС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79512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99217/data/images/img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5940425" cy="327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609329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И.Левитан.  Золотая осень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library.lg.ua/rus/data/gallery/pict/25457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713869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i.imgur.com/pW1aiHJ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60648"/>
            <a:ext cx="5940425" cy="23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0.liveinternet.ru/images/attach/c/4/80/845/80845240_0_893ba_13bb059c_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45043">
            <a:off x="-307017" y="3424302"/>
            <a:ext cx="336776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Нежная музыка осе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8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miz.org/cache/mod_we_ufeed_display/ca1f728f03d01d4c15553afb2cfd7f45.liveinternet.ruimagesattachc101105110005186_pushk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237626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s.picture-russia.ru/wpic/l/9/c/9ced42a5da0ee9084ace819c38bd7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539919" cy="5563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ttp://crosti.ru/patterns/00/00/2c/97bd694887/%D0%BE%D1%81%D0%B5%D0%BD%D0%BD%D0%B8%D0%B9%20%D0%BF%D0%B5%D0%B9%D0%B7%D0%B0%D0%B6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996952"/>
            <a:ext cx="4338364" cy="3523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683568" y="155679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Пушкин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.imgur.com/pW1aiHJ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556867"/>
            <a:ext cx="5940425" cy="23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0272" y="407707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Ф.Тютчев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omnipro.ru/resources/image/userphoto_15682_47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569" y="0"/>
            <a:ext cx="3385431" cy="3915816"/>
          </a:xfrm>
          <a:prstGeom prst="rect">
            <a:avLst/>
          </a:prstGeom>
          <a:noFill/>
        </p:spPr>
      </p:pic>
      <p:pic>
        <p:nvPicPr>
          <p:cNvPr id="4" name="Рисунок 3" descr="http://cs540109.vk.me/c624231/v624231721/9c4a/ekogIndyeD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940425" cy="3960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dou9-semitsveti.ucoz.org/Afisha/972565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5940425" cy="25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u9-semitsveti.ucoz.org/Afisha/972565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5940425" cy="25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37</Words>
  <Application>Microsoft Office PowerPoint</Application>
  <PresentationFormat>Экран (4:3)</PresentationFormat>
  <Paragraphs>9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2015-10-28T14:58:17Z</dcterms:created>
  <dcterms:modified xsi:type="dcterms:W3CDTF">2015-11-18T19:51:00Z</dcterms:modified>
</cp:coreProperties>
</file>