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4D904-C01B-424E-A92F-C13FA5BF81DE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9B265-2349-427B-B696-31A1D2172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12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9B265-2349-427B-B696-31A1D217236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1643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Тема: Использование </a:t>
            </a:r>
            <a:r>
              <a:rPr lang="en-US" b="1" i="1" dirty="0" smtClean="0"/>
              <a:t>IT-</a:t>
            </a:r>
            <a:r>
              <a:rPr lang="ru-RU" b="1" i="1" dirty="0" smtClean="0"/>
              <a:t>технологий на уроках физической культуры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571744"/>
            <a:ext cx="7786742" cy="342902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Ремизова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Людмила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Ивановна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учитель 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физической культуры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214290"/>
            <a:ext cx="828680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Техника двигательного действия может быть отображена в трех режимах: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общая характеристика;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детальная характеристика;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характеристика по элементам.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7" descr="Техника приема-передачи мяча двумя руками сни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714620"/>
            <a:ext cx="2571768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 descr="ПРИЕМ СНИ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571744"/>
            <a:ext cx="2143132" cy="190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ПРИЕМ СНИ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643446"/>
            <a:ext cx="1209773" cy="107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 descr="ПРИЕМ СНИ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643446"/>
            <a:ext cx="1248967" cy="111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ПРИЕМ СНИ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4643446"/>
            <a:ext cx="1254104" cy="111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 descr="ПРИЕМ СНИ4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122" y="4643446"/>
            <a:ext cx="1223308" cy="108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3" descr="ПРИЕМ СНИ5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4643446"/>
            <a:ext cx="1205567" cy="107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3" descr="ПРИЕМ СНИ6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643446"/>
            <a:ext cx="1182687" cy="105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3" descr="ПРИЕМ СНИ7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4643445"/>
            <a:ext cx="1214446" cy="108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3" descr="ПРИЕМ СНИ8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4643446"/>
            <a:ext cx="1254127" cy="111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Ирина РАБОТА\презентации\1 апреля\ДЛЯ ПРЕЗЕНТАЦИИ\1327840086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643182"/>
            <a:ext cx="3843336" cy="156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09" y="285728"/>
            <a:ext cx="7858181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можно показывать в трех вариантах: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видеозапись, анимация и рисунок.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может самостоятельно определить то, каким материалом ему лучше воспользоваться.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На нашем блоге Футболки волейбо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2967018" cy="1989474"/>
          </a:xfrm>
          <a:prstGeom prst="rect">
            <a:avLst/>
          </a:prstGeom>
          <a:noFill/>
        </p:spPr>
      </p:pic>
      <p:pic>
        <p:nvPicPr>
          <p:cNvPr id="8" name="Рисунок 5" descr="цуц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196958"/>
            <a:ext cx="3286116" cy="246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429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уроках физкультуры применение интерактивной доски позволяет облегчить процесс обучения технически сложных видов спорта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(волейбол, баскетбол). Учитель, работая с доской, имеет возможность, разбив технический прием на слайды, показывать их с такой скоростью, с какой это необходимо для детального изучения и понимания в данном классе.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7" descr="Техника приема-передачи мяча двумя руками сн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786190"/>
            <a:ext cx="3619525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" descr="веръхх Фон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929066"/>
            <a:ext cx="3619525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14348" y="0"/>
            <a:ext cx="807249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Результатами использования интерактивной доски на уроках физкультуры является: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а) абсолютная доступность при любой физической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подготовленности;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б) заинтересованность учащихся в изучении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техники приемов игры волейбол, баскетбол,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футбол, теннис.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214290"/>
            <a:ext cx="857256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ИКТ на уроках физической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дает возможность лучше подготовиться к занятию: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восстановить в памяти технику вида спорта, подводящие и подготовительные упражнения, способы организации группы обучаемых, порядок соблюдения правил техники безопасности.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1" descr="Подач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643314"/>
            <a:ext cx="2786082" cy="244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C:\Users\Рая\Desktop\печатать\фото последн\IMG_44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876"/>
            <a:ext cx="3492496" cy="2619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42910" y="285728"/>
            <a:ext cx="778674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ИКТ в образовательном процессе стимулирует познавательный интерес к физической культуре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создавая условия для мотивации к изучению этого предмета, способствует повышению качества образования.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Рая\Desktop\печатать\ф.открыт.урок.27\IMG_4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99" y="3357562"/>
            <a:ext cx="361952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357166"/>
            <a:ext cx="750099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применения ИКТ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уроке физической культуры: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недостаточная двигательная активность;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отсутствие интереса к физической культуре и спорту;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разный уровень учебных возможностей школьников;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недостаточная образованность учащихся в сфере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физической культуры.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3" y="285728"/>
            <a:ext cx="807249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использования ИКТ на уроке: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повышение эффективности обучения через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ИКТ в учебном процессе.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ЗАДАЧИ: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теоретических и практических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умений, навыков по предмету;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повышение качества знаний;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творческих способностей учащихся.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18" y="428604"/>
            <a:ext cx="61258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использовать ИКТ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уроке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физической культуры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1571612"/>
            <a:ext cx="871543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ИКТ не должно длиться на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уроке более 15 мин. подряд.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учитель координирует, направляет,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 и организует учебный процесс.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видеоряда, звука и текста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школьник получает представление об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изучаемом двигательном действии.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качестве проверки знаний можно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применять компьютерный контроль.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642918"/>
            <a:ext cx="8286808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ИКТ на уроках: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ускоряет процесс подготовки к уроку;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позволяет учителю проявить свое творчество;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обеспечивает наглядность;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повышает интерес и мотивацию к обучению у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учащихся;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повышает эффективность качества оценивания.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571480"/>
            <a:ext cx="828680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ИКТ во внеурочное время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выявления уровня физической подготовленности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учащихся (мониторинг);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исследования уровня удовлетворённости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учащихся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уроках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физической культуры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(анкетирование);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создание базы данных учащихся.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357166"/>
            <a:ext cx="850112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Влияние ИКТ на ученика: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способствует повышению познавательного интереса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предмету; 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содействует росту успеваемости учащихся по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предмету;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позволяет учащимся проявить себя в новой роли.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72132" y="642918"/>
            <a:ext cx="335758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выполнении домашнего задания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2643182"/>
            <a:ext cx="314327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ИКТ на уроке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4786322"/>
            <a:ext cx="27860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контроля знаний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71480"/>
            <a:ext cx="29146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изложении нового материала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4857760"/>
            <a:ext cx="27860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закреплении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3539918">
            <a:off x="2669171" y="18485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8243305">
            <a:off x="5271884" y="18702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9119632">
            <a:off x="2271042" y="40589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3526211">
            <a:off x="5543771" y="40878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71472" y="214290"/>
            <a:ext cx="81439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ИКТ НА УРОКЕ ФИЗИЧЕСКОЙ КУЛЬТУРЫ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85786" y="1470527"/>
            <a:ext cx="778674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Демонстрация  техники  вида спорта на экране прямо в спортзале. Ученикам надо показать технику вида спорта, а личный показ не всегда  возможен.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Ученики знакомятся с движениями с помощью видео.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Видя себя на экране ученики исправляют ошибки.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Рая\Desktop\печатать\ф.открыт.урок.27\IMG_4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714752"/>
            <a:ext cx="3635372" cy="2726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534</Words>
  <Application>Microsoft Office PowerPoint</Application>
  <PresentationFormat>Экран (4:3)</PresentationFormat>
  <Paragraphs>77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Тема: Использование IT-технологий на уроках физической культуры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Использование инновационных технологий на уроках физической культуры</dc:title>
  <dc:creator>Рая</dc:creator>
  <cp:lastModifiedBy>user</cp:lastModifiedBy>
  <cp:revision>44</cp:revision>
  <dcterms:created xsi:type="dcterms:W3CDTF">2014-12-05T16:29:08Z</dcterms:created>
  <dcterms:modified xsi:type="dcterms:W3CDTF">2015-10-30T11:03:35Z</dcterms:modified>
</cp:coreProperties>
</file>