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1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DF20A9-E235-429F-8074-2D74B461F0C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03F7EF-16D2-430D-A96D-7639918B59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916832"/>
            <a:ext cx="87129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СИНХРОННОЕ</a:t>
            </a:r>
          </a:p>
          <a:p>
            <a:pPr algn="ctr"/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ПЛАВАНИЕ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b729893207700bd06e0dd630751c8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74560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94197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MO_130506_00037_1_t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649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8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39967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p_216_pics_rep_216_104-3_jpg_450x500_crop_q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058"/>
            <a:ext cx="8316416" cy="68379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1344394790578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57554" cy="6237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sian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261724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2083762_b_natalja-ishhenko-i-svetlana-romashina-nepotopljaemye-lidery-mirovogo-sinkhr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4" y="188640"/>
            <a:ext cx="9142226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РОССИЙСКАЯ КОМАНДА ПО СИНХРОННОМУ ПЛАВАНИЮ - СИЛЬНЕЙШАЯ В МИРЕ:</a:t>
            </a:r>
            <a:br>
              <a:rPr lang="ru-RU" dirty="0" smtClean="0"/>
            </a:br>
            <a:r>
              <a:rPr lang="ru-RU" dirty="0" smtClean="0"/>
              <a:t>1997 год, Китай - Кубок мира - 1 место (соло, дуэт, группа)</a:t>
            </a:r>
            <a:br>
              <a:rPr lang="ru-RU" dirty="0" smtClean="0"/>
            </a:br>
            <a:r>
              <a:rPr lang="ru-RU" dirty="0" smtClean="0"/>
              <a:t>1998 год, Австралия - Чемпионат мира - 1 место (соло, дуэт, группа)</a:t>
            </a:r>
            <a:br>
              <a:rPr lang="ru-RU" dirty="0" smtClean="0"/>
            </a:br>
            <a:r>
              <a:rPr lang="ru-RU" dirty="0" smtClean="0"/>
              <a:t>1999 год, Корея - Кубок мира - 1 место (соло, дуэт, группа)</a:t>
            </a:r>
            <a:br>
              <a:rPr lang="ru-RU" dirty="0" smtClean="0"/>
            </a:br>
            <a:r>
              <a:rPr lang="ru-RU" dirty="0" smtClean="0"/>
              <a:t>2000 год, Австралия-Сидней - Олимпийские игры - (дуэт, группа)</a:t>
            </a:r>
            <a:br>
              <a:rPr lang="ru-RU" dirty="0" smtClean="0"/>
            </a:br>
            <a:r>
              <a:rPr lang="ru-RU" dirty="0" smtClean="0"/>
              <a:t>2001 год, </a:t>
            </a:r>
            <a:r>
              <a:rPr lang="ru-RU" dirty="0" err="1" smtClean="0"/>
              <a:t>Япония-Фукуока</a:t>
            </a:r>
            <a:r>
              <a:rPr lang="ru-RU" dirty="0" smtClean="0"/>
              <a:t> - Чемпионат мира - 1 место (соло, группа), - 2 место (дуэт)</a:t>
            </a:r>
            <a:br>
              <a:rPr lang="ru-RU" dirty="0" smtClean="0"/>
            </a:br>
            <a:r>
              <a:rPr lang="ru-RU" dirty="0" smtClean="0"/>
              <a:t>2002 год, Швейцария-Цюрих - Кубок мира - 1 место (дуэт, группа), 2 место (соло)</a:t>
            </a:r>
            <a:br>
              <a:rPr lang="ru-RU" dirty="0" smtClean="0"/>
            </a:br>
            <a:r>
              <a:rPr lang="ru-RU" dirty="0" smtClean="0"/>
              <a:t>2003 год, Испания-Барселона - Чемпионат мира - 1 место (дуэт, группа), 2 место (соло)</a:t>
            </a:r>
            <a:br>
              <a:rPr lang="ru-RU" dirty="0" smtClean="0"/>
            </a:br>
            <a:r>
              <a:rPr lang="ru-RU" dirty="0" smtClean="0"/>
              <a:t>2004 год, Греция-Афины - Олимпийские Игры - 1 место (дуэт, группа)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2646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2005 год, Канада-Монреаль - Чемпионат мира - 1 место (соло, дуэт, группа, </a:t>
            </a:r>
            <a:r>
              <a:rPr lang="ru-RU" dirty="0" err="1" smtClean="0"/>
              <a:t>комби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2006 год, Венгрия-Будапешт - Чемпионат Европы - 1 место (соло, дуэт, группа, </a:t>
            </a:r>
            <a:r>
              <a:rPr lang="ru-RU" dirty="0" err="1" smtClean="0"/>
              <a:t>комби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2006 год, </a:t>
            </a:r>
            <a:r>
              <a:rPr lang="ru-RU" dirty="0" err="1" smtClean="0"/>
              <a:t>Фукуока-Япония</a:t>
            </a:r>
            <a:r>
              <a:rPr lang="ru-RU" dirty="0" smtClean="0"/>
              <a:t> - Кубок мира - 1 место (соло, дуэт, группа, </a:t>
            </a:r>
            <a:r>
              <a:rPr lang="ru-RU" dirty="0" err="1" smtClean="0"/>
              <a:t>комби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2006 год, Москва-Россия - ФИНА </a:t>
            </a:r>
            <a:r>
              <a:rPr lang="ru-RU" dirty="0" err="1" smtClean="0"/>
              <a:t>Трофи</a:t>
            </a:r>
            <a:r>
              <a:rPr lang="ru-RU" dirty="0" smtClean="0"/>
              <a:t> - 1место (дуэт, группа), 2 место (</a:t>
            </a:r>
            <a:r>
              <a:rPr lang="ru-RU" dirty="0" err="1" smtClean="0"/>
              <a:t>комби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2007 год, Мельбурн-Австралия - Чемпионат мира по водным видам спорта - 1 место (дуэт, группа, </a:t>
            </a:r>
            <a:r>
              <a:rPr lang="ru-RU" dirty="0" err="1" smtClean="0"/>
              <a:t>комби</a:t>
            </a:r>
            <a:r>
              <a:rPr lang="ru-RU" dirty="0" smtClean="0"/>
              <a:t>), 2 место (соло)</a:t>
            </a:r>
            <a:br>
              <a:rPr lang="ru-RU" dirty="0" smtClean="0"/>
            </a:br>
            <a:r>
              <a:rPr lang="ru-RU" dirty="0" smtClean="0"/>
              <a:t>2007 год, Рим-Италия - Кубок Европы - 1 место (группа, дуэт)</a:t>
            </a:r>
            <a:br>
              <a:rPr lang="ru-RU" dirty="0" smtClean="0"/>
            </a:br>
            <a:r>
              <a:rPr lang="ru-RU" dirty="0" smtClean="0"/>
              <a:t>2007 год, Рио-де-Жанейро - Бразилия - ФИНА ТРОФИ - 1 место (дуэт, </a:t>
            </a:r>
            <a:r>
              <a:rPr lang="ru-RU" dirty="0" err="1" smtClean="0"/>
              <a:t>комби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2008 год, Чемпионат Европы - 1 место (соло)</a:t>
            </a:r>
            <a:br>
              <a:rPr lang="ru-RU" dirty="0" smtClean="0"/>
            </a:br>
            <a:r>
              <a:rPr lang="ru-RU" dirty="0" smtClean="0"/>
              <a:t>2008 год, Пекин -КНР - Олимпийские игры - 1 место (дуэт, группа)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6986381737480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24744"/>
            <a:ext cx="9144001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2009 год, Андорра – Кубок Европы – 1 место</a:t>
            </a:r>
            <a:br>
              <a:rPr lang="ru-RU" dirty="0" smtClean="0"/>
            </a:br>
            <a:r>
              <a:rPr lang="ru-RU" dirty="0" smtClean="0"/>
              <a:t>2009 год, Рим-Италия – Чемпионат мира – 1 место</a:t>
            </a:r>
            <a:br>
              <a:rPr lang="ru-RU" dirty="0" smtClean="0"/>
            </a:br>
            <a:r>
              <a:rPr lang="ru-RU" dirty="0" smtClean="0"/>
              <a:t>2009 год, Монреаль-Канада – ФИНА </a:t>
            </a:r>
            <a:r>
              <a:rPr lang="ru-RU" dirty="0" err="1" smtClean="0"/>
              <a:t>Трофи</a:t>
            </a:r>
            <a:r>
              <a:rPr lang="ru-RU" dirty="0" smtClean="0"/>
              <a:t> – 2 место</a:t>
            </a:r>
            <a:br>
              <a:rPr lang="ru-RU" dirty="0" smtClean="0"/>
            </a:br>
            <a:r>
              <a:rPr lang="ru-RU" dirty="0" smtClean="0"/>
              <a:t>2010 год, Будапешт, Венгрия – Чемпионат Европы – 1 место</a:t>
            </a:r>
            <a:br>
              <a:rPr lang="ru-RU" dirty="0" smtClean="0"/>
            </a:br>
            <a:r>
              <a:rPr lang="ru-RU" dirty="0" smtClean="0"/>
              <a:t>2010 год, Москва, РФ – ФИНА </a:t>
            </a:r>
            <a:r>
              <a:rPr lang="ru-RU" dirty="0" err="1" smtClean="0"/>
              <a:t>Трофи</a:t>
            </a:r>
            <a:r>
              <a:rPr lang="ru-RU" dirty="0" smtClean="0"/>
              <a:t> – 2 место (юниорская сборная)</a:t>
            </a:r>
            <a:br>
              <a:rPr lang="ru-RU" dirty="0" smtClean="0"/>
            </a:br>
            <a:r>
              <a:rPr lang="ru-RU" dirty="0" smtClean="0"/>
              <a:t>2011 год, Шеффилд, Великобритания – Кубок Европы – 1 место (дуэт, группа)</a:t>
            </a:r>
            <a:br>
              <a:rPr lang="ru-RU" dirty="0" smtClean="0"/>
            </a:br>
            <a:r>
              <a:rPr lang="ru-RU" dirty="0" smtClean="0"/>
              <a:t>2011 год, Шанхай , Китай - Чемпионат мира 1 место (соло, дуэт, группа, </a:t>
            </a:r>
            <a:r>
              <a:rPr lang="ru-RU" dirty="0" err="1" smtClean="0"/>
              <a:t>комби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2012 год, </a:t>
            </a:r>
            <a:r>
              <a:rPr lang="ru-RU" dirty="0" err="1" smtClean="0"/>
              <a:t>Эйндховен</a:t>
            </a:r>
            <a:r>
              <a:rPr lang="ru-RU" dirty="0" smtClean="0"/>
              <a:t>, Нидерланды - Чемпионат Европы - 1 место (соло, дуэт)</a:t>
            </a:r>
            <a:br>
              <a:rPr lang="ru-RU" dirty="0" smtClean="0"/>
            </a:br>
            <a:r>
              <a:rPr lang="ru-RU" dirty="0" smtClean="0"/>
              <a:t>2012 год, Лондон, Великобритания, Олимпийские игры - 1 место (дуэт, группа)</a:t>
            </a:r>
            <a:br>
              <a:rPr lang="ru-RU" dirty="0" smtClean="0"/>
            </a:br>
            <a:r>
              <a:rPr lang="ru-RU" dirty="0" smtClean="0"/>
              <a:t>2013 год, Кубок Европы, Италия – 1 место (соло, дуэт)</a:t>
            </a:r>
            <a:br>
              <a:rPr lang="ru-RU" dirty="0" smtClean="0"/>
            </a:br>
            <a:r>
              <a:rPr lang="ru-RU" dirty="0" smtClean="0"/>
              <a:t>2013 год,  Всемирная Универсиада,  Казань - 1 место (соло, дуэт, группа, </a:t>
            </a:r>
            <a:r>
              <a:rPr lang="ru-RU" dirty="0" err="1" smtClean="0"/>
              <a:t>комби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2013 год, Чемпионат мира, Барселона, Испания  - 1 место (соло, дуэт, группа, </a:t>
            </a:r>
            <a:r>
              <a:rPr lang="ru-RU" dirty="0" err="1" smtClean="0"/>
              <a:t>комби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2014 год, Чемпионат мира, Берлин, Германия – 1 место (соло, дуэт, группа)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Выполнила: Волкова Виктория, ученица 9 «Б» класса</a:t>
            </a:r>
            <a:br>
              <a:rPr lang="ru-RU" sz="2800" dirty="0" smtClean="0"/>
            </a:br>
            <a:r>
              <a:rPr lang="ru-RU" sz="2800" dirty="0" smtClean="0"/>
              <a:t>Учитель:        Г.Н. Евменова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at-Britains-synchronis-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94520" y="0"/>
            <a:ext cx="11430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6171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4333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n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472608" cy="6908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_08_2008_0466534001219918586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994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c811d0d775adc62776ba80fadd4ed19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210686" cy="6309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5193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76468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92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41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Выполнила: Волкова Виктория, ученица 9 «Б» класса Учитель:        Г.Н. Евменова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6</cp:revision>
  <dcterms:created xsi:type="dcterms:W3CDTF">2015-04-02T21:15:29Z</dcterms:created>
  <dcterms:modified xsi:type="dcterms:W3CDTF">2015-11-15T09:05:35Z</dcterms:modified>
</cp:coreProperties>
</file>