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60" r:id="rId8"/>
    <p:sldId id="261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D854-3455-4C46-97D6-2FC6C93F64D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3261-04B9-422F-ABED-97DFA79E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ness-portal.ru/" TargetMode="External"/><Relationship Id="rId2" Type="http://schemas.openxmlformats.org/officeDocument/2006/relationships/hyperlink" Target="http://v-ugnivenko.naro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СОВРЕМЕННЫЕ ОЗДОРОВИТЕЛЬНЫЕ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214818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Презентацию подготовила: </a:t>
            </a:r>
          </a:p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преподаватель физической культуры МОУ «СОШ № 55» Ленинского района г.Саратова</a:t>
            </a:r>
          </a:p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Корнишина В.А.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Documents and Settings\мама\Мои документы\оздоровительные системы\L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36" y="0"/>
            <a:ext cx="185736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ма\Мои документы\оздоровительные системы\24528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7120" y="2928934"/>
            <a:ext cx="5306880" cy="360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Шейпинг ставит задачу не только формирование тела, но и формирование здорового образа жизни. Он объединяет в себе достоинства аэробной и силовой тренировки и решает задачи строительства тела, общего укрепления здоровья, похудения, улучшения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психо-эмоционального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состояния.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322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ШЕЙПИНГ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4214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Шейпинг - типичная физкультурно-оздоровительная технология, которая предполагает оценку уровня здоровья, тестирование для оценки эффективности занятий и коррекцию питания на различных этапах тренировки.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928670"/>
            <a:ext cx="8858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Тренировка в шейпинге представляет собой комплекс упражнений, последовательно воздействующих на различные мышцы тела. Тренировочный эффект достигается путем многократного повторения циклического упражнения. Повторения выполняются в умеренном темпе на большое количество раз (до 300 и более), до полного утомления (достижения индивидуального максимума). Иногда на отдельно взятую мышечную группу выполняют несколько упражнений.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322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ШЕЙПИНГ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мама\Мои документы\оздоровительные системы\851066_w640_h640_izobrazhenie_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910628"/>
            <a:ext cx="4786346" cy="280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мама\Мои документы\оздоровительные системы\sanitary_system_1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910492"/>
            <a:ext cx="3738562" cy="276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285860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Оздоровительная индустрия постоянно адаптируется под запросы общества.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Так, например, появилась оздоровительная индустрия СПА. Это современная, ей не более 7 лет, отрасль бизнеса, приносящая десятки миллионов долларов ежегодно. Её философия – оздоровление для успешных, обеспеченных и очень занятых людей.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Гламурно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быстро, дорого и, как декларируется, эффективно.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Никакой особой идеи СПА нет. Это массаж, грязевые и солевые ванны, различные бани и прочие приятные и полезные услуги.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1407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786190"/>
            <a:ext cx="4143404" cy="292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000108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Этимология слова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Это название часто упоминаемого популярного в 19 веке бельгийского города-курорта в Арденнах, славящегося своими природными источниками. В эпоху Ренессанса возникли города-осколки римской банной культуры, которые и по сей день известны, как водные курорты. Они сохранили древние традиции посещения парной, купания, массаж. Это Баден-Баден в Германии, Бат в Англии,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Бельгии.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1407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000504"/>
            <a:ext cx="4214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придания смысла этому слову ему приписывают аббревиатуру SPA — это аббревиатура латинской фразы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Sanus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Aquam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или «здоровье через воду».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428736"/>
            <a:ext cx="6286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Несколько слов о широком и хорошо организованном движении и концепция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велнес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wellness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), которое распространяется в Америке с 70-х годов. Английское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wellness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это придуманное слово антоним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illness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(болезнь). Слово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велнес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следует переводить и понимать, как здоровый образ жизни.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Велнес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это не только общественное движение за здоровый образ жизни, но и направление оздоровительного бизнеса, ориентированное не только на физическое, но и на профессиональное, и на психическое здоровье.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24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ВЕЛНЕС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\Мои документы\оздоровительные системы\collazh2 cop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8336" y="0"/>
            <a:ext cx="6475664" cy="4857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643182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Например, американский институт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велнеса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декларирует такие ценности: 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жить в гармонии с окружающей средой; 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выбирать карьеру совместимую с системой ценности человека; 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быть терпимым; 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употреблять здоровые продукты питания, а не те которые вредят здоровья, - быть в хорошей физической форме;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быть оптимистом и так далее…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24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ВЕЛНЕС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428868"/>
            <a:ext cx="6447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ресурсов: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000240"/>
            <a:ext cx="3750707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2"/>
              </a:rPr>
              <a:t>http://v-ugnivenko.narod.ru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http://www.fitness-portal.ru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http://images.yandex.ru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85728"/>
            <a:ext cx="7572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здоровительные системы – это системы знаний и практических методик, позволяющих обеспечить формирование здоровья.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Оздоровительные системы начали формироваться с момента зарождения человеческих цивилизаций и естественным образом входят в культуру человечества.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C:\Documents and Settings\мама\Мои документы\оздоровительные системы\908802309f605d125848de73025676e7_x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16535" y="3401318"/>
            <a:ext cx="5227497" cy="345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285728"/>
            <a:ext cx="61436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Известные оздоровительные системы условно можно разделить на </a:t>
            </a:r>
          </a:p>
          <a:p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современные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и  </a:t>
            </a:r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традиционные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традиционные оздоровительные системы пришли к нам из стран с непрерывным и преемственным развитием культуры - Индии и Китая;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современные оздоровительные системы формируются в странах молодой культуры на основе системного, целостного подхода.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Documents and Settings\мама\Мои документы\оздоровительные системы\yog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2081261" cy="281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00438"/>
            <a:ext cx="2000264" cy="298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214422"/>
            <a:ext cx="7215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мнение большинства специалистов, фитнес существовал уже в античности, только он тогда не так назывался. Где-то в V веке до н.э. древние греки занимались спортом. Они превратили это занятие в некоторое подобие искусства. Спортсмены проводили многочасовые тренировки, оттачивая свое мастерство.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Позже на Олимпийских играх они боролись между собой за звание лучшего.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260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ФИТНЕС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4286256"/>
            <a:ext cx="4071966" cy="24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260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ФИТНЕС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786058"/>
            <a:ext cx="6143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Второй этап развития фитнеса зародился в Америке около 30 лет назад. В Америке возникла проблема: у населения была выявлено ухудшение здоровья из-за отсутствия физической нагрузки. Был создан специальный комитет и разработана программа по внедрению фитнеса в массы. Полностью внедрить программу не удалось, но привлечь народ к фитнесу получилось.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2857496"/>
            <a:ext cx="5429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касается "силового компонента" фитнеса, то уже к началу 70-х годов стало совершенно очевидно, что бодибилдинг (культуризм) справляется с решением задач по строительству мускулистого тела быстрее и эффективнее, чем какая бы то ни было система физических упражнений, существовавшая до него.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260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ФИТНЕС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мама\Мои документы\оздоровительные системы\7ce9782e1e280c7cc27d186b857abdb7_w1024_h0_p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714620"/>
            <a:ext cx="2613084" cy="39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99741" y="0"/>
            <a:ext cx="4144259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Термин "аэробика" был впервые введен Кеннет Купером в 1960 году. Происхождение его идет от слова "аэробный", то есть идущий с участием кислорода, что имеет под собой физиологическую основу. К аэробике можно отнести такие виды двигательной активности как ходьбу, бег, плавание, катание на коньках, лыжах, велосипед и другие.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3461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АЭРОБИКА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мама\Мои документы\оздоровительные системы\fitness_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" y="3583780"/>
            <a:ext cx="4357718" cy="327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3441680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Аэробика как физкультурно-оздоровительная система представляет собой синтез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общеразвивающих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гимнастических упражнений, разновидностей бега, прыжков, подскоков, выполняемых под музыкальное сопровождение.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14298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Данный вид способствует развитию выносливости, улучшает функциональные возможности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кардиореспираторной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системы.  Это направление оздоровительных занятий имеет огромную популярность во всем мире.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3461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АЭРОБИКА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мама\Мои документы\оздоровительные системы\4043_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3000372"/>
            <a:ext cx="5215453" cy="347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357562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Различают классическую аэробику, степ-аэробику, </a:t>
            </a:r>
          </a:p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аква-аэробику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танцевальную,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элементами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боевых искусств, </a:t>
            </a:r>
          </a:p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стэп-аэробику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многое другое.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876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Шейпинг является исключительно российским изобретением (заявка на признание шейпинга изобретением была подана в СССР, в 1988 году). Шейпинг (от англ.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shape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форма) – это физкультурно-оздоровительная система занятий с целью удовлетворения потребности организма в двигательной активности, а также для устранения недостатков телосложения.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322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ШЕЙПИНГ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мама\Мои документы\оздоровительные системы\2377278_f5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85728"/>
            <a:ext cx="495300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891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СОВРЕМЕННЫЕ ОЗДОРОВИТЕЛЬНЫЕ  СИСТЕМЫ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Список использованных ресурсов: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Пользователь Windows</cp:lastModifiedBy>
  <cp:revision>43</cp:revision>
  <dcterms:created xsi:type="dcterms:W3CDTF">2011-04-10T09:05:13Z</dcterms:created>
  <dcterms:modified xsi:type="dcterms:W3CDTF">2015-11-15T11:29:00Z</dcterms:modified>
</cp:coreProperties>
</file>