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66" r:id="rId3"/>
    <p:sldId id="267" r:id="rId4"/>
    <p:sldId id="257" r:id="rId5"/>
    <p:sldId id="258" r:id="rId6"/>
    <p:sldId id="268" r:id="rId7"/>
    <p:sldId id="259" r:id="rId8"/>
    <p:sldId id="271" r:id="rId9"/>
    <p:sldId id="260" r:id="rId10"/>
    <p:sldId id="264" r:id="rId11"/>
    <p:sldId id="261" r:id="rId12"/>
    <p:sldId id="262" r:id="rId13"/>
    <p:sldId id="263" r:id="rId14"/>
    <p:sldId id="269" r:id="rId15"/>
    <p:sldId id="270" r:id="rId16"/>
    <p:sldId id="26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770" autoAdjust="0"/>
    <p:restoredTop sz="94660"/>
  </p:normalViewPr>
  <p:slideViewPr>
    <p:cSldViewPr>
      <p:cViewPr varScale="1">
        <p:scale>
          <a:sx n="106" d="100"/>
          <a:sy n="106" d="100"/>
        </p:scale>
        <p:origin x="-1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3E5B76A-BB30-4D35-A38F-A174E24AFC31}" type="datetimeFigureOut">
              <a:rPr lang="ru-RU" smtClean="0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F5732DF-4299-4563-8E37-533D2DC023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912729-B055-424F-892D-E85C16B075CE}" type="datetimeFigureOut">
              <a:rPr lang="ru-RU" smtClean="0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940709-E77E-43BC-8963-7569387FBC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FE7283FB-3699-4433-BA95-6A47E1AD0C8D}" type="datetimeFigureOut">
              <a:rPr lang="ru-RU" smtClean="0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98411D6-9921-43E6-8272-AA9FCB92D2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CE5AD86-D9FF-4797-88E9-72466C987403}" type="datetimeFigureOut">
              <a:rPr lang="ru-RU" smtClean="0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E5398B-D2CD-4FC4-9953-59D8F76A55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1D9DBF5-80FA-4ED6-9C3B-6FA0B9F027A4}" type="datetimeFigureOut">
              <a:rPr lang="ru-RU" smtClean="0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BAE582DE-23DC-411C-818C-620F205294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2D5F09-ECAF-4358-8EE7-CBE9CA5306C9}" type="datetimeFigureOut">
              <a:rPr lang="ru-RU" smtClean="0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13F840-A22E-4E76-AC48-75596BAE93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F4B5A03-141D-474C-88B7-FB6BE0BAC623}" type="datetimeFigureOut">
              <a:rPr lang="ru-RU" smtClean="0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37DA25-1EFE-4E9D-ACCA-D86F5DA9C3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93C246-F0FF-4B91-AD79-EECAFD69E271}" type="datetimeFigureOut">
              <a:rPr lang="ru-RU" smtClean="0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91796F-3918-4FD7-85BB-104A2298BB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1B22117-9961-4791-974B-0897D655CA9A}" type="datetimeFigureOut">
              <a:rPr lang="ru-RU" smtClean="0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D6AC83-DBFB-45A5-90F0-9A82537A72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3CFB319-EEB9-4D50-B057-7C995A89E76E}" type="datetimeFigureOut">
              <a:rPr lang="ru-RU" smtClean="0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3FB2C6-9C18-4DCA-AD45-F73557E380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807F72-30D7-46AF-9FE6-AABD5272582A}" type="datetimeFigureOut">
              <a:rPr lang="ru-RU" smtClean="0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F8E8FC-D4A8-47CB-B541-F11733769B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33DEABE-0EE0-4056-B7D0-47CBC6A165CF}" type="datetimeFigureOut">
              <a:rPr lang="ru-RU" smtClean="0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193F924-2F9D-484D-8A3B-0160BA3C5F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636838"/>
            <a:ext cx="777716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2268538" y="908050"/>
            <a:ext cx="496728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</a:rPr>
              <a:t>Магнитное поле.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3832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/>
              <a:t>МАГНИТНОЕ ПОЛЕ ЗЕМЛИ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7"/>
            <a:ext cx="7329510" cy="5308617"/>
          </a:xfrm>
        </p:spPr>
        <p:txBody>
          <a:bodyPr>
            <a:normAutofit fontScale="40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sz="3300" dirty="0" smtClean="0"/>
              <a:t>В 1600 году английский ученый Уильям Гильберт в своей книге «О магните, магнитных телах и большом магните - Земле». представил Землю, как гигантский постоянный магнит, ось которого не совпадает с осью вращения Земли 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sz="3300" dirty="0" smtClean="0"/>
              <a:t>Гильберт подтвердил свое предположение на опыте:</a:t>
            </a:r>
            <a:br>
              <a:rPr lang="ru-RU" sz="3300" dirty="0" smtClean="0"/>
            </a:br>
            <a:r>
              <a:rPr lang="ru-RU" sz="3300" dirty="0" smtClean="0"/>
              <a:t>он выточил из естественного магнита большой шар и, приближая к поверхности шара магнитную стрелку, показал, что она всегда устанавливается так же, как стрелка компаса на 3емле.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3300" dirty="0" smtClean="0"/>
              <a:t>         Графически магнитное поле Земли похоже на магнитное поле постоянного магнита.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>В 1702 году Э. Галлей создает первые магнитные карты Земли. </a:t>
            </a:r>
            <a:br>
              <a:rPr lang="ru-RU" sz="3300" dirty="0" smtClean="0"/>
            </a:br>
            <a:r>
              <a:rPr lang="ru-RU" sz="3300" dirty="0" smtClean="0"/>
              <a:t>___</a:t>
            </a:r>
            <a:br>
              <a:rPr lang="ru-RU" sz="33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>Основная  причина  наличия  магнитного поля  Земли   в  том,  что  ядро  Земли   состоит  из  раскаленного  железа  (хорошего  проводника электрических  токов,  возникающих  внутри  Земли).</a:t>
            </a:r>
            <a:br>
              <a:rPr lang="ru-RU" sz="3300" dirty="0" smtClean="0"/>
            </a:br>
            <a:r>
              <a:rPr lang="ru-RU" sz="3300" dirty="0" smtClean="0"/>
              <a:t>___</a:t>
            </a:r>
            <a:br>
              <a:rPr lang="ru-RU" sz="33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>Магнитное поле Земли образует магнитосферу, простирающуюся на 70-80 тыс. км </a:t>
            </a:r>
            <a:br>
              <a:rPr lang="ru-RU" sz="3300" dirty="0" smtClean="0"/>
            </a:br>
            <a:r>
              <a:rPr lang="ru-RU" sz="3300" dirty="0" smtClean="0"/>
              <a:t>в направление Солнца.  Она экранирует поверхность Земли, защищает от вредного влияния </a:t>
            </a:r>
            <a:br>
              <a:rPr lang="ru-RU" sz="3300" dirty="0" smtClean="0"/>
            </a:br>
            <a:r>
              <a:rPr lang="ru-RU" sz="3300" dirty="0" smtClean="0"/>
              <a:t>заряженных частиц, высоких энергий и космических лучей, определяет характер погоды.</a:t>
            </a:r>
            <a:br>
              <a:rPr lang="ru-RU" sz="3300" dirty="0" smtClean="0"/>
            </a:br>
            <a:r>
              <a:rPr lang="ru-RU" sz="3300" dirty="0" smtClean="0"/>
              <a:t>___</a:t>
            </a:r>
            <a:br>
              <a:rPr lang="ru-RU" sz="33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>Магнитное поле Солнца в 100 больше, чем земное.</a:t>
            </a:r>
            <a:br>
              <a:rPr lang="ru-RU" sz="3300" dirty="0" smtClean="0"/>
            </a:br>
            <a:endParaRPr lang="ru-RU" sz="33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638" y="377826"/>
            <a:ext cx="8229600" cy="164219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Магнитное поле тока.</a:t>
            </a:r>
            <a:br>
              <a:rPr lang="ru-RU" dirty="0" smtClean="0"/>
            </a:br>
            <a:r>
              <a:rPr lang="ru-RU" sz="2700" dirty="0" smtClean="0"/>
              <a:t>Магнитное поле существует вокруг любого проводника с током. Чем больше сила тока в проводнике, тем сильнее создаваемое им магнитное поле.</a:t>
            </a:r>
            <a:endParaRPr lang="ru-RU" sz="27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3300" y="3452019"/>
            <a:ext cx="1066800" cy="1162050"/>
          </a:xfrm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000240"/>
            <a:ext cx="4881560" cy="415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5786" y="6286520"/>
            <a:ext cx="217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Запиши в тетрадь.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638" y="244475"/>
            <a:ext cx="7670824" cy="225583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FF0000"/>
                </a:solidFill>
              </a:rPr>
              <a:t>Правило для определения направления силовых линий магнитного поля :   Если обхватить проводник ладонью правой руки, направив большой палец вдоль тока, то остальные пальцы этой руки укажут направление силовых линий  магнитного поля.            </a:t>
            </a:r>
            <a:r>
              <a:rPr lang="ru-RU" dirty="0" smtClean="0">
                <a:solidFill>
                  <a:srgbClr val="FF0000"/>
                </a:solidFill>
              </a:rPr>
              <a:t>                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08" y="2500306"/>
            <a:ext cx="6026170" cy="4164236"/>
          </a:xfrm>
        </p:spPr>
      </p:pic>
      <p:sp>
        <p:nvSpPr>
          <p:cNvPr id="4" name="TextBox 3"/>
          <p:cNvSpPr txBox="1"/>
          <p:nvPr/>
        </p:nvSpPr>
        <p:spPr>
          <a:xfrm>
            <a:off x="1214414" y="6286520"/>
            <a:ext cx="3395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Запиши и зарисуй в тетрадь.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Электромагнит.</a:t>
            </a:r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341438"/>
            <a:ext cx="3533775" cy="4708525"/>
          </a:xfrm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341438"/>
            <a:ext cx="38893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/>
                <a:gridCol w="2413000"/>
                <a:gridCol w="24130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Знаю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знаю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узнал</a:t>
                      </a:r>
                      <a:endParaRPr lang="ru-RU" dirty="0"/>
                    </a:p>
                  </a:txBody>
                  <a:tcPr/>
                </a:tc>
              </a:tr>
              <a:tr h="3679525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Есть магниты. У магнитов есть полюсы.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 Земли есть магнитное поле.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Пользуются компасом.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Электрический ток обладает магнитными свойствами  и т.д.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Каковы свойства магнитов?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Почему магниты притягивают тела?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Почему поворачивается стрелка?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 ли тела притягиваются магнитом? И т.д.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магниты создают вокруг себя магнитное поле и обладают свойством                            притягивать предметы, сделанные из железа и содержащие железо;</a:t>
                      </a:r>
                    </a:p>
                    <a:p>
                      <a:pPr lvl="0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магнитная сила действует на расстоянии и проходит сквозь многие материалы;</a:t>
                      </a:r>
                    </a:p>
                    <a:p>
                      <a:pPr lvl="0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магнитное поле наиболее заметно проявляется на полюсах магнита;</a:t>
                      </a:r>
                    </a:p>
                    <a:p>
                      <a:pPr lvl="0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одноименные полюсы двух магнитов отталкиваются, разноименные - притягиваются;</a:t>
                      </a:r>
                    </a:p>
                    <a:p>
                      <a:pPr lvl="0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магниты могут иметь различную форму; быть более сильными и более слабыми.</a:t>
                      </a:r>
                    </a:p>
                    <a:p>
                      <a:pPr lvl="0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стрелка компаса представляет собой магнит, ее называют магнитной стрелкой; стрелка компаса располагается вдоль оси север-юг;</a:t>
                      </a:r>
                    </a:p>
                    <a:p>
                      <a:pPr lvl="0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стрелку компаса можно отклонить от оси север-юг при помощи другого магнита; 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5984" y="6286520"/>
            <a:ext cx="217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Запиши в тетрадь.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Обобщение.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Какую тему мы изучали?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представляет собой природный магнит?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называют магнитными полюсами?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 взаимодействуют между собой  полюсы магнита?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называют магнитным полем?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называют магнитными силовыми линиями?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такое соленоид? Электромагнит?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Домашняя работа.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 21 – 23, отвечать на вопросы к</a:t>
            </a:r>
          </a:p>
          <a:p>
            <a:r>
              <a:rPr lang="ru-RU" dirty="0" smtClean="0"/>
              <a:t> §21 (1, 2, 3, 4, 5);</a:t>
            </a:r>
          </a:p>
          <a:p>
            <a:r>
              <a:rPr lang="ru-RU" dirty="0" smtClean="0"/>
              <a:t>§ 22 (2, 3,4,6) ;</a:t>
            </a:r>
          </a:p>
          <a:p>
            <a:r>
              <a:rPr lang="ru-RU" smtClean="0"/>
              <a:t>§ 23 ( 1, 2,3,4,8).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r>
              <a:rPr lang="ru-RU" dirty="0" smtClean="0"/>
              <a:t>Повторение.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400948" cy="4951427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 изобрел первую лампу ? 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Срок действия первой лампы?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Какой американский изобретатель усовершенствовал первую лампу?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Какое растение использовалось для изготовления нити?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 устройство современной лампы накаливания?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Почему нить накаливания делают из вольфрама?</a:t>
            </a:r>
          </a:p>
          <a:p>
            <a:pPr marL="650875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Словарь.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Магнит</a:t>
            </a:r>
            <a:r>
              <a:rPr lang="ru-RU" sz="2000" dirty="0" smtClean="0"/>
              <a:t>-кусок железной руды, обладающий свойством притягивать железные или стальные предметы.</a:t>
            </a:r>
          </a:p>
          <a:p>
            <a:r>
              <a:rPr lang="ru-RU" sz="2000" b="1" dirty="0" smtClean="0"/>
              <a:t>Полюс</a:t>
            </a:r>
            <a:r>
              <a:rPr lang="ru-RU" sz="2000" dirty="0" smtClean="0"/>
              <a:t>- один из концов магнита.</a:t>
            </a:r>
          </a:p>
          <a:p>
            <a:r>
              <a:rPr lang="ru-RU" sz="2000" b="1" dirty="0" smtClean="0"/>
              <a:t>Компас</a:t>
            </a:r>
            <a:r>
              <a:rPr lang="ru-RU" sz="2000" dirty="0" smtClean="0"/>
              <a:t>- прибор для определения полюсов.</a:t>
            </a:r>
          </a:p>
          <a:p>
            <a:r>
              <a:rPr lang="ru-RU" sz="2000" b="1" dirty="0" smtClean="0"/>
              <a:t>Магнитное поле- </a:t>
            </a:r>
            <a:r>
              <a:rPr lang="ru-RU" sz="2000" dirty="0" smtClean="0"/>
              <a:t>особый вид материи, который существует вокруг проводника с током.</a:t>
            </a:r>
          </a:p>
          <a:p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Магнитные силовые линии- </a:t>
            </a:r>
            <a:r>
              <a:rPr lang="ru-RU" sz="2000" dirty="0" smtClean="0"/>
              <a:t>линии, вдоль которых располагаются оси маленьких магнитных стрелок.</a:t>
            </a:r>
          </a:p>
          <a:p>
            <a:r>
              <a:rPr lang="ru-RU" sz="2000" b="1" dirty="0" smtClean="0"/>
              <a:t>Электромагниты- </a:t>
            </a:r>
            <a:r>
              <a:rPr lang="ru-RU" sz="2000" dirty="0" smtClean="0"/>
              <a:t>соленоид с железным сердечником внутри.</a:t>
            </a:r>
          </a:p>
          <a:p>
            <a:r>
              <a:rPr lang="ru-RU" sz="2000" b="1" dirty="0" smtClean="0"/>
              <a:t>Соленоид – </a:t>
            </a:r>
            <a:r>
              <a:rPr lang="ru-RU" sz="2000" dirty="0" smtClean="0"/>
              <a:t>катушка с током.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94514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Постоянные магниты.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В 6 </a:t>
            </a:r>
            <a:r>
              <a:rPr lang="ru-RU" sz="2000" dirty="0" smtClean="0">
                <a:solidFill>
                  <a:schemeClr val="tx1"/>
                </a:solidFill>
              </a:rPr>
              <a:t>веке до н. э. китайские ученые обнаружили минерал, притягивающий к себе железные предметы. Название «магнит» происходит из Греции. Магнит означает «Камень из Магнессии».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2318544"/>
            <a:ext cx="342900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250033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/>
                </a:solidFill>
              </a:rPr>
              <a:t>Природные магниты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sz="2700" dirty="0" smtClean="0">
                <a:solidFill>
                  <a:srgbClr val="FF0000"/>
                </a:solidFill>
              </a:rPr>
              <a:t>Природные магниты представляют собой куски магнитного железняка (магнетита), состоящего из </a:t>
            </a:r>
            <a:r>
              <a:rPr lang="en-US" sz="2700" dirty="0" smtClean="0">
                <a:solidFill>
                  <a:srgbClr val="FF0000"/>
                </a:solidFill>
              </a:rPr>
              <a:t>F</a:t>
            </a:r>
            <a:r>
              <a:rPr lang="ru-RU" sz="1800" dirty="0" smtClean="0">
                <a:solidFill>
                  <a:srgbClr val="FF0000"/>
                </a:solidFill>
              </a:rPr>
              <a:t>е</a:t>
            </a:r>
            <a:r>
              <a:rPr lang="en-US" sz="2700" dirty="0" smtClean="0">
                <a:solidFill>
                  <a:srgbClr val="FF0000"/>
                </a:solidFill>
              </a:rPr>
              <a:t>O </a:t>
            </a:r>
            <a:r>
              <a:rPr lang="ru-RU" sz="2700" dirty="0" smtClean="0">
                <a:solidFill>
                  <a:srgbClr val="FF0000"/>
                </a:solidFill>
              </a:rPr>
              <a:t>(31%)</a:t>
            </a:r>
            <a:r>
              <a:rPr lang="en-US" sz="2700" dirty="0" smtClean="0">
                <a:solidFill>
                  <a:srgbClr val="FF0000"/>
                </a:solidFill>
              </a:rPr>
              <a:t>  F</a:t>
            </a:r>
            <a:r>
              <a:rPr lang="en-US" sz="1800" dirty="0" smtClean="0">
                <a:solidFill>
                  <a:srgbClr val="FF0000"/>
                </a:solidFill>
              </a:rPr>
              <a:t>e</a:t>
            </a:r>
            <a:r>
              <a:rPr lang="en-US" sz="1200" dirty="0" smtClean="0">
                <a:solidFill>
                  <a:srgbClr val="FF0000"/>
                </a:solidFill>
              </a:rPr>
              <a:t>2</a:t>
            </a:r>
            <a:r>
              <a:rPr lang="en-US" sz="2700" dirty="0" smtClean="0">
                <a:solidFill>
                  <a:srgbClr val="FF0000"/>
                </a:solidFill>
              </a:rPr>
              <a:t>O</a:t>
            </a:r>
            <a:r>
              <a:rPr lang="en-US" sz="1600" dirty="0" smtClean="0">
                <a:solidFill>
                  <a:srgbClr val="FF0000"/>
                </a:solidFill>
              </a:rPr>
              <a:t>3</a:t>
            </a:r>
            <a:r>
              <a:rPr lang="ru-RU" sz="2700" dirty="0" smtClean="0">
                <a:solidFill>
                  <a:srgbClr val="FF0000"/>
                </a:solidFill>
              </a:rPr>
              <a:t>(69%). Это хрупкий черный минерал с плотностью около 5000 кг/м³</a:t>
            </a:r>
            <a:endParaRPr lang="ru-RU" sz="2700" dirty="0">
              <a:solidFill>
                <a:srgbClr val="FF0000"/>
              </a:solidFill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928934"/>
            <a:ext cx="3143272" cy="363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357562"/>
            <a:ext cx="3095620" cy="309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9659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Вокруг любого магнита существует магнитное поле. Это поле и притягивает железо к магниту.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2643182"/>
            <a:ext cx="4714908" cy="350046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48"/>
            <a:ext cx="291286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43306" y="6072206"/>
            <a:ext cx="2176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Запиши в тетрадь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889" y="261938"/>
            <a:ext cx="7575574" cy="180974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Полюса магнита.</a:t>
            </a:r>
            <a:br>
              <a:rPr lang="ru-RU" dirty="0" smtClean="0"/>
            </a:br>
            <a:r>
              <a:rPr lang="ru-RU" sz="2700" dirty="0" smtClean="0"/>
              <a:t>Каждый магнит имеет два полюса – Северный (</a:t>
            </a:r>
            <a:r>
              <a:rPr lang="en-US" sz="2700" dirty="0" smtClean="0"/>
              <a:t>N</a:t>
            </a:r>
            <a:r>
              <a:rPr lang="ru-RU" sz="2700" dirty="0" smtClean="0"/>
              <a:t>) и Южный(</a:t>
            </a:r>
            <a:r>
              <a:rPr lang="en-US" sz="2700" dirty="0" smtClean="0"/>
              <a:t>S</a:t>
            </a:r>
            <a:r>
              <a:rPr lang="ru-RU" sz="2700" dirty="0" smtClean="0"/>
              <a:t>).</a:t>
            </a:r>
            <a:endParaRPr lang="ru-RU" sz="27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700" y="2285992"/>
            <a:ext cx="6096000" cy="4094964"/>
          </a:xfrm>
        </p:spPr>
      </p:pic>
      <p:sp>
        <p:nvSpPr>
          <p:cNvPr id="4" name="TextBox 3"/>
          <p:cNvSpPr txBox="1"/>
          <p:nvPr/>
        </p:nvSpPr>
        <p:spPr>
          <a:xfrm>
            <a:off x="1643042" y="6286520"/>
            <a:ext cx="2176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Запиши в тетрадь.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7239000" cy="5286412"/>
          </a:xfrm>
        </p:spPr>
        <p:txBody>
          <a:bodyPr/>
          <a:lstStyle/>
          <a:p>
            <a:r>
              <a:rPr lang="ru-RU" dirty="0" smtClean="0"/>
              <a:t>Разноименные магнитные стрелки притягиваются друг к другу, а одноименные отталкиваются.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142976" y="335756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+</a:t>
            </a:r>
            <a:endParaRPr lang="ru-RU" sz="4000" dirty="0"/>
          </a:p>
        </p:txBody>
      </p:sp>
      <p:sp>
        <p:nvSpPr>
          <p:cNvPr id="5" name="Овал 4"/>
          <p:cNvSpPr/>
          <p:nvPr/>
        </p:nvSpPr>
        <p:spPr>
          <a:xfrm flipH="1" flipV="1">
            <a:off x="4143372" y="3429000"/>
            <a:ext cx="882974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-</a:t>
            </a:r>
            <a:endParaRPr lang="ru-RU" sz="4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714480" y="3857628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3071802" y="3857628"/>
            <a:ext cx="1071570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2285984" y="521495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+</a:t>
            </a:r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2857488" y="5643578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928662" y="521495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</a:t>
            </a:r>
            <a:endParaRPr lang="ru-RU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rot="10800000">
            <a:off x="142844" y="5643578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29190" y="6143644"/>
            <a:ext cx="324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Запиши в тетрадь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Магнитное поле Земли.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412875"/>
            <a:ext cx="6913563" cy="4968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408</TotalTime>
  <Words>494</Words>
  <Application>Microsoft Office PowerPoint</Application>
  <PresentationFormat>Экран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Слайд 1</vt:lpstr>
      <vt:lpstr>Повторение.</vt:lpstr>
      <vt:lpstr>Словарь.</vt:lpstr>
      <vt:lpstr>Постоянные магниты. В 6 веке до н. э. китайские ученые обнаружили минерал, притягивающий к себе железные предметы. Название «магнит» происходит из Греции. Магнит означает «Камень из Магнессии».</vt:lpstr>
      <vt:lpstr>Природные магниты. Природные магниты представляют собой куски магнитного железняка (магнетита), состоящего из FеO (31%)  Fe2O3(69%). Это хрупкий черный минерал с плотностью около 5000 кг/м³</vt:lpstr>
      <vt:lpstr>Вокруг любого магнита существует магнитное поле. Это поле и притягивает железо к магниту.</vt:lpstr>
      <vt:lpstr>Полюса магнита. Каждый магнит имеет два полюса – Северный (N) и Южный(S).</vt:lpstr>
      <vt:lpstr>Слайд 8</vt:lpstr>
      <vt:lpstr>Магнитное поле Земли.</vt:lpstr>
      <vt:lpstr>МАГНИТНОЕ ПОЛЕ ЗЕМЛИ </vt:lpstr>
      <vt:lpstr>Магнитное поле тока. Магнитное поле существует вокруг любого проводника с током. Чем больше сила тока в проводнике, тем сильнее создаваемое им магнитное поле.</vt:lpstr>
      <vt:lpstr>Правило для определения направления силовых линий магнитного поля :   Если обхватить проводник ладонью правой руки, направив большой палец вдоль тока, то остальные пальцы этой руки укажут направление силовых линий  магнитного поля.                              </vt:lpstr>
      <vt:lpstr>Электромагнит.</vt:lpstr>
      <vt:lpstr>Вывод.</vt:lpstr>
      <vt:lpstr>Обобщение.</vt:lpstr>
      <vt:lpstr>Домашняя работа.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урока «Постоянные магниты. Магнитное поле» Учителя физики МОУ «Медновская СОШ»Тоболевой А.А.</dc:title>
  <dc:creator>PC16</dc:creator>
  <cp:lastModifiedBy>Administrator</cp:lastModifiedBy>
  <cp:revision>42</cp:revision>
  <dcterms:created xsi:type="dcterms:W3CDTF">2011-12-05T04:36:16Z</dcterms:created>
  <dcterms:modified xsi:type="dcterms:W3CDTF">2013-03-11T03:58:48Z</dcterms:modified>
</cp:coreProperties>
</file>