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6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662BE-EC9C-4C0C-9715-9E18B79215FC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4C5CDE-EA8D-4835-9F85-76756973F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F819-5D82-40E8-BD75-5ECFBE1DC2BC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28C-982D-4F68-A51C-41777ED0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7B90-7C70-4D40-A2CF-73FEA6246DFF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0A9F-19C9-480C-B031-E5E20F6D6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D14E-2A6B-4FB8-B4F3-F9DD9F2E90C9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CC4C-9C85-464B-BB8B-5D4BCF62F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3E457-3F2F-48D0-8631-C914C6E50B48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280D4-0477-4150-97AD-CC8B49030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26BB-C0A4-461A-8200-49CE0E658194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4662-D1A6-4164-9BF5-2D95EC7F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8DEF99-E610-4528-9663-61245D70FA81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44A47-0E34-4DD2-962B-F00B13291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3B95-1088-4523-8AB4-E39F99DDAD46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8AEDE-CCD8-44A6-AAC3-C5073D0A8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CEDB3-4025-4C89-AB6A-CE1FEDABD61C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7B1B8D-DBA6-4104-8B86-926AE8A70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100EF-79AC-4F1A-8636-860CCA7D7ADA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04BC4-4225-4B06-B669-A9CDCED56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9EDEF-C93E-444F-A3D8-585046A6D897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DAFD9-72B6-4F40-B90F-B0168E05E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54D3FF-140E-4E63-A38E-84AA01809D11}" type="datetimeFigureOut">
              <a:rPr lang="ru-RU"/>
              <a:pPr>
                <a:defRPr/>
              </a:pPr>
              <a:t>06.10.2009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C63B451-ECFB-4D11-A937-668B2A137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3" r:id="rId2"/>
    <p:sldLayoutId id="2147483989" r:id="rId3"/>
    <p:sldLayoutId id="2147483984" r:id="rId4"/>
    <p:sldLayoutId id="2147483990" r:id="rId5"/>
    <p:sldLayoutId id="2147483985" r:id="rId6"/>
    <p:sldLayoutId id="2147483991" r:id="rId7"/>
    <p:sldLayoutId id="2147483992" r:id="rId8"/>
    <p:sldLayoutId id="2147483993" r:id="rId9"/>
    <p:sldLayoutId id="2147483986" r:id="rId10"/>
    <p:sldLayoutId id="21474839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14314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Героический характер в мировой литературе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01148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Достоинство  каждого человека зависит  только от того, как он показывает  себя в своих поступках.</a:t>
            </a:r>
            <a:br>
              <a:rPr lang="ru-RU" dirty="0" smtClean="0"/>
            </a:br>
            <a:r>
              <a:rPr lang="ru-RU" dirty="0" smtClean="0"/>
              <a:t>                                Адольф    Ф. </a:t>
            </a:r>
            <a:r>
              <a:rPr lang="ru-RU" dirty="0" err="1" smtClean="0"/>
              <a:t>Книгге</a:t>
            </a: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571500"/>
            <a:ext cx="71437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Способы создания характера</a:t>
            </a: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1857375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Портрет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25003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Поступки героя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5875" y="3143250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Речь героя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3857625"/>
            <a:ext cx="590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Характеристика, оценка героя другими персонажами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57313" y="4572000"/>
            <a:ext cx="310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Авторская характеристика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0188" y="5286375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Психологизм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Способы создания характера</a:t>
            </a:r>
            <a:endParaRPr lang="ru-RU" dirty="0"/>
          </a:p>
        </p:txBody>
      </p: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1285875" y="1857375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Портрет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1285875" y="25003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Поступки героя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1285875" y="3143250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Речь героя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1285875" y="3857625"/>
            <a:ext cx="590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Характеристика, оценка героя другими персонажами</a:t>
            </a:r>
          </a:p>
        </p:txBody>
      </p: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1357313" y="4572000"/>
            <a:ext cx="310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Авторская характеристика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1500188" y="5286375"/>
            <a:ext cx="157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Психологизм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Характеры героев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Тарас Бульба</a:t>
            </a:r>
          </a:p>
          <a:p>
            <a:pPr eaLnBrk="1" hangingPunct="1"/>
            <a:r>
              <a:rPr lang="ru-RU" smtClean="0"/>
              <a:t>Патриот</a:t>
            </a:r>
          </a:p>
          <a:p>
            <a:pPr eaLnBrk="1" hangingPunct="1"/>
            <a:r>
              <a:rPr lang="ru-RU" smtClean="0"/>
              <a:t>Имеет чувство собственного достоинства</a:t>
            </a:r>
          </a:p>
          <a:p>
            <a:pPr eaLnBrk="1" hangingPunct="1"/>
            <a:r>
              <a:rPr lang="ru-RU" smtClean="0"/>
              <a:t>Честь для него дороже жизни</a:t>
            </a:r>
          </a:p>
          <a:p>
            <a:pPr eaLnBrk="1" hangingPunct="1"/>
            <a:r>
              <a:rPr lang="ru-RU" smtClean="0"/>
              <a:t>Храбрый</a:t>
            </a:r>
          </a:p>
          <a:p>
            <a:pPr eaLnBrk="1" hangingPunct="1"/>
            <a:r>
              <a:rPr lang="ru-RU" smtClean="0"/>
              <a:t>Мужественный</a:t>
            </a:r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/>
              <a:t>Маттео Фальконе</a:t>
            </a:r>
          </a:p>
          <a:p>
            <a:pPr eaLnBrk="1" hangingPunct="1"/>
            <a:r>
              <a:rPr lang="ru-RU" smtClean="0"/>
              <a:t>Имеет чувство собственного достоинства</a:t>
            </a:r>
          </a:p>
          <a:p>
            <a:pPr eaLnBrk="1" hangingPunct="1"/>
            <a:r>
              <a:rPr lang="ru-RU" smtClean="0"/>
              <a:t>Честь рода для него дороже сына</a:t>
            </a:r>
          </a:p>
          <a:p>
            <a:pPr eaLnBrk="1" hangingPunct="1"/>
            <a:r>
              <a:rPr lang="ru-RU" smtClean="0"/>
              <a:t>Ценит мужество и смелость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87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Corbel</vt:lpstr>
      <vt:lpstr>Wingdings 2</vt:lpstr>
      <vt:lpstr>Verdana</vt:lpstr>
      <vt:lpstr>Calibri</vt:lpstr>
      <vt:lpstr>Gill Sans MT</vt:lpstr>
      <vt:lpstr>Georgia</vt:lpstr>
      <vt:lpstr>Солнцестояние</vt:lpstr>
      <vt:lpstr>Героический характер в мировой литературе</vt:lpstr>
      <vt:lpstr>Достоинство  каждого человека зависит  только от того, как он показывает  себя в своих поступках.                                 Адольф    Ф. Книгге     </vt:lpstr>
      <vt:lpstr>Слайд 3</vt:lpstr>
      <vt:lpstr>Способы создания характера</vt:lpstr>
      <vt:lpstr>Способы создания характера</vt:lpstr>
      <vt:lpstr>Характеры героев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Героический характер в мировой литературе</dc:title>
  <dc:creator>никита</dc:creator>
  <cp:lastModifiedBy>Наталия</cp:lastModifiedBy>
  <cp:revision>9</cp:revision>
  <dcterms:created xsi:type="dcterms:W3CDTF">2008-02-18T14:04:49Z</dcterms:created>
  <dcterms:modified xsi:type="dcterms:W3CDTF">2009-10-06T14:46:10Z</dcterms:modified>
</cp:coreProperties>
</file>