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5" r:id="rId10"/>
    <p:sldId id="267" r:id="rId11"/>
    <p:sldId id="268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69" r:id="rId20"/>
    <p:sldId id="276" r:id="rId21"/>
    <p:sldId id="279" r:id="rId22"/>
    <p:sldId id="282" r:id="rId23"/>
    <p:sldId id="278" r:id="rId24"/>
    <p:sldId id="284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E5CD-EFA4-4FB0-B661-690996C1274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7DEA2-4679-40CB-960B-AB11FC49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2BEB0F-C9B9-409F-84F3-720ECF3D97AB}" type="slidenum">
              <a:rPr lang="ru-RU" smtClean="0">
                <a:cs typeface="Arial" pitchFamily="34" charset="0"/>
              </a:rPr>
              <a:pPr/>
              <a:t>13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5EB9B-26F4-40A1-952E-C92ED2F97A75}" type="slidenum">
              <a:rPr lang="ru-RU" smtClean="0">
                <a:cs typeface="Arial" pitchFamily="34" charset="0"/>
              </a:rPr>
              <a:pPr/>
              <a:t>15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2BEB0F-C9B9-409F-84F3-720ECF3D97AB}" type="slidenum">
              <a:rPr lang="ru-RU" smtClean="0">
                <a:cs typeface="Arial" pitchFamily="34" charset="0"/>
              </a:rPr>
              <a:pPr/>
              <a:t>24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  <a:cs typeface="Arial" charset="0"/>
              </a:defRPr>
            </a:lvl1pPr>
          </a:lstStyle>
          <a:p>
            <a:fld id="{1BB22258-CBC7-4383-9678-525648C8E0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cs typeface="Arial" charset="0"/>
              </a:defRPr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58;&#1072;&#1073;&#1083;&#1080;&#1094;&#1072;%20&#1095;&#1077;&#1088;&#1085;&#1086;&#1074;&#1080;&#1082;&#1072;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1058;&#1072;&#1073;&#1083;&#1080;&#1094;&#1072;%20&#1095;&#1077;&#1088;&#1085;&#1086;&#1074;&#1080;&#1082;&#1072;.pp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Iwan_Nikolajewitsch_Kramskoj_00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e/e5/Iwan_Iwanowitsch_Schischkin_00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8716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Сочинение по картине</a:t>
            </a:r>
            <a:br>
              <a:rPr lang="ru-RU" sz="4000"/>
            </a:br>
            <a:r>
              <a:rPr lang="ru-RU" sz="4000"/>
              <a:t> И.И. Шишкина </a:t>
            </a:r>
            <a:br>
              <a:rPr lang="ru-RU" sz="4000"/>
            </a:br>
            <a:r>
              <a:rPr lang="ru-RU" sz="4000"/>
              <a:t>«Корабельная роща»</a:t>
            </a:r>
          </a:p>
        </p:txBody>
      </p:sp>
      <p:pic>
        <p:nvPicPr>
          <p:cNvPr id="38916" name="Picture 4" descr="Shishkin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24175"/>
            <a:ext cx="38893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6165850"/>
            <a:ext cx="82296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/>
              <a:t>И.Шишкин </a:t>
            </a:r>
            <a:r>
              <a:rPr lang="ru-RU" sz="2800" i="1" smtClean="0"/>
              <a:t>Пейзаж с озером</a:t>
            </a:r>
          </a:p>
        </p:txBody>
      </p:sp>
      <p:pic>
        <p:nvPicPr>
          <p:cNvPr id="12291" name="Picture 2" descr="http://img1.liveinternet.ru/images/attach/b/3/16/843/16843815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6165850"/>
            <a:ext cx="82296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/>
              <a:t>И.Шишкин </a:t>
            </a:r>
            <a:r>
              <a:rPr lang="ru-RU" sz="2800" i="1" smtClean="0"/>
              <a:t>Лес зимой </a:t>
            </a:r>
          </a:p>
        </p:txBody>
      </p:sp>
      <p:pic>
        <p:nvPicPr>
          <p:cNvPr id="13315" name="Picture 2" descr="http://festival.1september.ru/articles/50364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5888"/>
            <a:ext cx="8686800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600" b="1" u="sng" dirty="0" smtClean="0">
                <a:latin typeface="Times New Roman" pitchFamily="18" charset="0"/>
                <a:cs typeface="Times New Roman" pitchFamily="18" charset="0"/>
              </a:rPr>
              <a:t>Пейзаж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– в живописи: рисунок, картина, изображающая виды природы; в литературе: словесное описание природы.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600" b="1" i="1" u="sng" dirty="0" smtClean="0">
                <a:latin typeface="Times New Roman" pitchFamily="18" charset="0"/>
                <a:cs typeface="Times New Roman" pitchFamily="18" charset="0"/>
              </a:rPr>
              <a:t>Пейзажист</a:t>
            </a:r>
            <a:r>
              <a:rPr lang="ru-RU" sz="4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– художник, который пишет пейзажи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F4974-5B26-479E-B92C-12AF27DA046E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CE5845-6228-447B-8CDC-CAE585F9603E}" type="datetime1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4E0C-7E2F-4862-A39E-BAC23C59E50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5364" name="Picture 2" descr="C:\Users\пользователь\Documents\Школа\Русский язык\Сочинение по картине Шишикна Корабельная роща\Шишкин Корабельная рощ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«Корабельная роща» - история создания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95537" y="1600200"/>
            <a:ext cx="8291264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dirty="0" smtClean="0"/>
              <a:t>"Корабельная роща" была написана художником в 1898 году под впечатлением природы родных мест, памятных И. Шишкину еще с детства. На рисунке к картине он сделал надпись: "</a:t>
            </a:r>
            <a:r>
              <a:rPr lang="ru-RU" dirty="0" err="1" smtClean="0"/>
              <a:t>Афанософская</a:t>
            </a:r>
            <a:r>
              <a:rPr lang="ru-RU" dirty="0" smtClean="0"/>
              <a:t> Корабельная роща близ Елабуги", этим полотном Иван Шишкин завершил свой творческий путь.</a:t>
            </a:r>
          </a:p>
          <a:p>
            <a:pPr eaLnBrk="1" hangingPunct="1">
              <a:buFont typeface="Arial" pitchFamily="34" charset="0"/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01BD3-8EE3-4077-8F15-D452FD7CD19F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CE5845-6228-447B-8CDC-CAE585F9603E}" type="datetime1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A2B8B-4C73-4FDC-B4EE-9DB2A2F2B93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7412" name="Picture 2" descr="C:\Users\пользователь\Documents\Школа\Русский язык\Сочинение по картине Шишикна Корабельная роща\Шишкин Корабельная рощ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Shishkin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825"/>
            <a:ext cx="91440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44675"/>
            <a:ext cx="8229600" cy="2447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Почему картина называется «Корабельная роща»?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A2C310-147F-4C42-8385-A02C9ACAF06C}" type="datetime1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A333-8229-4AFC-8E1F-34A8CDF9B03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9462" name="Picture 2" descr="http://i036.radikal.ru/0905/55/001559b23e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hishkin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575"/>
            <a:ext cx="914400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2879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изображено на картине?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7188" y="5786438"/>
            <a:ext cx="8229600" cy="428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hlinkClick r:id="rId2" action="ppaction://hlinkpres?slideindex=1&amp;slidetitle="/>
              </a:rPr>
              <a:t>Сосны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C0DD-369E-4A0E-BA2C-CBBEE1FE9B5B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14341" name="Picture 2" descr="C:\Users\пользователь\Documents\Школа\Русский язык\Сочинение по картине Шишикна Корабельная роща\обрезка - сос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00063"/>
            <a:ext cx="78581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Цели урока: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dirty="0" smtClean="0"/>
              <a:t>Познакомиться с картиной И.И.Шишкина «Корабельная роща».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Учиться рассказывать об увиденном.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 smtClean="0"/>
              <a:t>Вспомнить значения слов «пейзаж» и «пейзажист»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83FE9-FAF3-49FA-8337-713F5527BB36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Shishkin_16"/>
          <p:cNvPicPr>
            <a:picLocks noChangeAspect="1" noChangeArrowheads="1"/>
          </p:cNvPicPr>
          <p:nvPr/>
        </p:nvPicPr>
        <p:blipFill>
          <a:blip r:embed="rId2" cstate="print"/>
          <a:srcRect b="32350"/>
          <a:stretch>
            <a:fillRect/>
          </a:stretch>
        </p:blipFill>
        <p:spPr bwMode="auto">
          <a:xfrm>
            <a:off x="0" y="1336675"/>
            <a:ext cx="91440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Лесная даль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84213" y="476250"/>
            <a:ext cx="40386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Опушка </a:t>
            </a:r>
          </a:p>
        </p:txBody>
      </p:sp>
      <p:pic>
        <p:nvPicPr>
          <p:cNvPr id="24579" name="Picture 2" descr="C:\Users\пользователь\Documents\Школа\Русский язык\Сочинение по картине Шишикна Корабельная роща\обрезка - бер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73453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Shishkin_16"/>
          <p:cNvPicPr>
            <a:picLocks noChangeAspect="1" noChangeArrowheads="1"/>
          </p:cNvPicPr>
          <p:nvPr/>
        </p:nvPicPr>
        <p:blipFill>
          <a:blip r:embed="rId2" cstate="print"/>
          <a:srcRect t="69283"/>
          <a:stretch>
            <a:fillRect/>
          </a:stretch>
        </p:blipFill>
        <p:spPr bwMode="auto">
          <a:xfrm>
            <a:off x="0" y="2378075"/>
            <a:ext cx="9144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Ручей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57188" y="5715000"/>
            <a:ext cx="8229600" cy="6429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hlinkClick r:id="rId2" action="ppaction://hlinkpres?slideindex=1&amp;slidetitle="/>
              </a:rPr>
              <a:t>Солнце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E4AB5-D572-4581-9566-61368ABE9A80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23557" name="Picture 2" descr="C:\Users\пользователь\Documents\Школа\Русский язык\Сочинение по картине Шишикна Корабельная роща\Шишкин Корабельная рощ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8286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CE5845-6228-447B-8CDC-CAE585F9603E}" type="datetime1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4E0C-7E2F-4862-A39E-BAC23C59E506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15364" name="Picture 2" descr="C:\Users\пользователь\Documents\Школа\Русский язык\Сочинение по картине Шишикна Корабельная роща\Шишкин Корабельная рощ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Shishkin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9500"/>
            <a:ext cx="91440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План описания картины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Величавые стройные сосны.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Опушка соснового бора.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Прозрачный ручеек.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Ласковое летнее солнце.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Восхищение художника красотой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426px-Iwan_Nikolajewitsch_Kramskoj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836613"/>
            <a:ext cx="40576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38290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Иван Иванович Шишкин </a:t>
            </a:r>
            <a:br>
              <a:rPr lang="ru-RU" sz="4000"/>
            </a:br>
            <a:r>
              <a:rPr lang="ru-RU" sz="4000"/>
              <a:t>(1832-1898)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5661025"/>
            <a:ext cx="4114800" cy="936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(И. Репин)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7900" y="5734050"/>
            <a:ext cx="4038600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(И. Крамской)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  <p:bldP spid="20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648200" y="692150"/>
            <a:ext cx="4038600" cy="5327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Русский художник-пейзажист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(И. Крамской)</a:t>
            </a:r>
          </a:p>
        </p:txBody>
      </p:sp>
      <p:pic>
        <p:nvPicPr>
          <p:cNvPr id="16388" name="Picture 4" descr="444px-Iwan_Nikolajewitsch_Kramskoj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2291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57188" y="285750"/>
            <a:ext cx="5043487" cy="1082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Биография</a:t>
            </a:r>
            <a:b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1832-1898</a:t>
            </a:r>
            <a:endParaRPr lang="ru-RU" sz="2800" smtClean="0">
              <a:latin typeface="Arial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214313" y="1500188"/>
            <a:ext cx="5214937" cy="481171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smtClean="0"/>
              <a:t>Иван Шишкин родился 13 января 1832 года в городе Елабуга Вятской губернии. Происходил из древней вятской фамилии Шишкиных, был сыном купца Ивана Васильевича Шишкина. В двенадцать лет был определён в ученики 1-ой казанской гимназии, но, дойдя в ней до 5-го класса, оставил её и поступил в Московское училище живописи, ваяния и зодчества (1852—1856). Окончив курс этого заведения, с 1857 продолжал своё образование в Петербуржской Академии Художеств (1856—1865), где числился учеником профессора С. М. Воробьёва. Не довольствуясь занятиями в стенах академии, усердно рисовал и писал этюды с натуры в окрестностях Санкт-Петербурга и на острове Валааме, благодаря чему приобретал все большее и большее знакомство с формами природы и умение точно передавать её карандашом и кистью. Уже в первый год пребывания его в академии были присуждены ему две малые серебряные медали за классный рисунок и за вид в окрестностях Санкт-Петербурга. В 1858 он получил большую серебряную медаль за вид на Валааме, в 1859 — малую золотую медаль за пейзаж из окрестностей Санкт-Петербурга и, наконец, в 1860 — большую золотую медаль за два вида местности Кукко, на Валааме.</a:t>
            </a:r>
          </a:p>
        </p:txBody>
      </p:sp>
      <p:pic>
        <p:nvPicPr>
          <p:cNvPr id="6148" name="Picture 6" descr="И. Н. Крамской. Портрет художника И. И. Шишкина. (1873, Третьяковская галерея)">
            <a:hlinkClick r:id="rId2" tooltip="И. Н. Крамской. Портрет художника И. И. Шишкина. (1873, Третьяковская галерея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0850" y="714375"/>
            <a:ext cx="32035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543425" cy="65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dirty="0" smtClean="0">
              <a:latin typeface="Arial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28624" y="1484784"/>
            <a:ext cx="5223495" cy="48245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 всех своих произведениях Иван Иванович Шишкин является удивительным знатоком растительных форм, воспроизводящим их с тонким пониманием как общего характера, так и мельчайших отличительных черт любой породы деревьев, кустов и трав. Брался ли он за изображение соснового или елового леса, отдельные сосны и ели, точно так же, как и лес, получали у него своё истинное лицо, без всяких прикрас или преуменьшений, — тот вид и с теми частностями, которые вполне объясняются и обуславливаются почвой и климатом, где художник заставлял их расти. Изображал ли он дубы или берёзы, они принимали у него донельзя правдивые формы в листве, ветвях, стволах, кореньях и во всех подробностях. Сама местность под деревьями — камни, песок или глина, неровности почвы, поросшие папоротниками и другими лесными травами, сухие листья, хворост, валежник и прочее — получали в картинах и рисунках Шишкина вид совершенной действительности.</a:t>
            </a:r>
          </a:p>
        </p:txBody>
      </p:sp>
      <p:pic>
        <p:nvPicPr>
          <p:cNvPr id="7174" name="Picture 9" descr="Файл:Iwan Iwanowitsch Schischkin 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711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6372200" y="4221088"/>
            <a:ext cx="2000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dirty="0">
                <a:latin typeface="+mn-lt"/>
                <a:cs typeface="Arial" charset="0"/>
              </a:rPr>
              <a:t>«Дубовая роща»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4929188" y="6143625"/>
            <a:ext cx="2000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endParaRPr lang="ru-RU" sz="1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418px-Shishkin_na_severe_diko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3981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15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Галерея картин художника</a:t>
            </a:r>
          </a:p>
        </p:txBody>
      </p:sp>
      <p:pic>
        <p:nvPicPr>
          <p:cNvPr id="18436" name="Picture 4" descr="120px-Poles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981075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20px-Roz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125538"/>
            <a:ext cx="152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9750" y="11255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«На севере диком…»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148263" y="2060575"/>
            <a:ext cx="131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Рожь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524750" y="19891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Полесье</a:t>
            </a:r>
          </a:p>
        </p:txBody>
      </p:sp>
      <p:pic>
        <p:nvPicPr>
          <p:cNvPr id="18442" name="Picture 10" descr="454px-Веч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420938"/>
            <a:ext cx="29606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5508625" y="62563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5508625" y="6329363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660232" y="6309320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Вечер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9" grpId="0"/>
      <p:bldP spid="18440" grpId="0"/>
      <p:bldP spid="18441" grpId="0"/>
      <p:bldP spid="184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800px-Utro_v_sosnovom_le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239871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hishkin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60350"/>
            <a:ext cx="518318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Shishkin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924175"/>
            <a:ext cx="56896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19925" y="60213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Первый снег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308850" y="37163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Зима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95288" y="24209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Утро в сосновом лесу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6092825"/>
            <a:ext cx="6400800" cy="457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И.Шишкин </a:t>
            </a:r>
            <a:r>
              <a:rPr lang="ru-RU" sz="2800" i="1" dirty="0" smtClean="0"/>
              <a:t>Лесные дали</a:t>
            </a:r>
          </a:p>
        </p:txBody>
      </p:sp>
      <p:pic>
        <p:nvPicPr>
          <p:cNvPr id="10243" name="Picture 4" descr="http://www.bg-gallery.ru/images/1807/0Shishkin_LesnDali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2250"/>
            <a:ext cx="87630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9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file_20100218230941</Template>
  <TotalTime>19</TotalTime>
  <Words>374</Words>
  <Application>Microsoft Office PowerPoint</Application>
  <PresentationFormat>Экран (4:3)</PresentationFormat>
  <Paragraphs>66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TS030005980</vt:lpstr>
      <vt:lpstr>Сочинение по картине  И.И. Шишкина  «Корабельная роща»</vt:lpstr>
      <vt:lpstr>Цели урока:</vt:lpstr>
      <vt:lpstr>Иван Иванович Шишкин  (1832-1898)</vt:lpstr>
      <vt:lpstr>Слайд 4</vt:lpstr>
      <vt:lpstr>Биография 1832-1898</vt:lpstr>
      <vt:lpstr>Творчество</vt:lpstr>
      <vt:lpstr>Галерея картин художника</vt:lpstr>
      <vt:lpstr>Слайд 8</vt:lpstr>
      <vt:lpstr>Слайд 9</vt:lpstr>
      <vt:lpstr>И.Шишкин Пейзаж с озером</vt:lpstr>
      <vt:lpstr>И.Шишкин Лес зимой </vt:lpstr>
      <vt:lpstr>Слайд 12</vt:lpstr>
      <vt:lpstr>Слайд 13</vt:lpstr>
      <vt:lpstr>«Корабельная роща» - история создания</vt:lpstr>
      <vt:lpstr>Слайд 15</vt:lpstr>
      <vt:lpstr>Почему картина называется «Корабельная роща»?</vt:lpstr>
      <vt:lpstr>Слайд 17</vt:lpstr>
      <vt:lpstr> Что изображено на картине?</vt:lpstr>
      <vt:lpstr>Сосны</vt:lpstr>
      <vt:lpstr>Лесная даль</vt:lpstr>
      <vt:lpstr>Слайд 21</vt:lpstr>
      <vt:lpstr>Ручей </vt:lpstr>
      <vt:lpstr>Солнце</vt:lpstr>
      <vt:lpstr>Слайд 24</vt:lpstr>
      <vt:lpstr>План описания картины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по картине  И.И. Шишкина  «Корабельная роща»</dc:title>
  <dc:creator>виктор</dc:creator>
  <cp:lastModifiedBy>виктор</cp:lastModifiedBy>
  <cp:revision>4</cp:revision>
  <dcterms:created xsi:type="dcterms:W3CDTF">2013-02-03T11:24:59Z</dcterms:created>
  <dcterms:modified xsi:type="dcterms:W3CDTF">2013-02-03T12:16:16Z</dcterms:modified>
</cp:coreProperties>
</file>