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7" r:id="rId2"/>
    <p:sldId id="256" r:id="rId3"/>
    <p:sldId id="259" r:id="rId4"/>
    <p:sldId id="260" r:id="rId5"/>
    <p:sldId id="261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62" r:id="rId14"/>
    <p:sldId id="263" r:id="rId15"/>
    <p:sldId id="26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804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193B47-A648-4CCD-B8D6-C194C3E2BEA3}" type="doc">
      <dgm:prSet loTypeId="urn:microsoft.com/office/officeart/2005/8/layout/vList2" loCatId="list" qsTypeId="urn:microsoft.com/office/officeart/2005/8/quickstyle/3d2" qsCatId="3D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DEF3EDDF-B17F-4D62-8A5B-C8A02BBE5F0D}">
      <dgm:prSet phldrT="[Текст]"/>
      <dgm:spPr/>
      <dgm:t>
        <a:bodyPr/>
        <a:lstStyle/>
        <a:p>
          <a:r>
            <a:rPr lang="ru-RU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Литераторы</a:t>
          </a:r>
          <a:endParaRPr lang="ru-RU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6C92ADF5-B8F4-43A2-82DE-248A0E354492}" type="parTrans" cxnId="{4681E268-B44F-4CE8-AE30-13F7C0457D5B}">
      <dgm:prSet/>
      <dgm:spPr/>
      <dgm:t>
        <a:bodyPr/>
        <a:lstStyle/>
        <a:p>
          <a:endParaRPr lang="ru-RU"/>
        </a:p>
      </dgm:t>
    </dgm:pt>
    <dgm:pt modelId="{73499F0E-83F0-4B19-8AAD-647C86761C40}" type="sibTrans" cxnId="{4681E268-B44F-4CE8-AE30-13F7C0457D5B}">
      <dgm:prSet/>
      <dgm:spPr/>
      <dgm:t>
        <a:bodyPr/>
        <a:lstStyle/>
        <a:p>
          <a:endParaRPr lang="ru-RU"/>
        </a:p>
      </dgm:t>
    </dgm:pt>
    <dgm:pt modelId="{FBD9622F-E169-4FD3-8BC7-E5F0499EFD33}">
      <dgm:prSet phldrT="[Текст]"/>
      <dgm:spPr/>
      <dgm:t>
        <a:bodyPr/>
        <a:lstStyle/>
        <a:p>
          <a:r>
            <a:rPr lang="ru-RU" b="1" i="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Профессионалы</a:t>
          </a:r>
          <a:endParaRPr lang="ru-RU" dirty="0"/>
        </a:p>
      </dgm:t>
    </dgm:pt>
    <dgm:pt modelId="{F3F0E687-2A09-4951-95C8-9F6F552F712D}" type="parTrans" cxnId="{64144D19-602F-4C72-A4F2-1D3CD451010B}">
      <dgm:prSet/>
      <dgm:spPr/>
      <dgm:t>
        <a:bodyPr/>
        <a:lstStyle/>
        <a:p>
          <a:endParaRPr lang="ru-RU"/>
        </a:p>
      </dgm:t>
    </dgm:pt>
    <dgm:pt modelId="{D0CBE9E5-553F-46EA-8F3D-6FA15CC5CE9C}" type="sibTrans" cxnId="{64144D19-602F-4C72-A4F2-1D3CD451010B}">
      <dgm:prSet/>
      <dgm:spPr/>
      <dgm:t>
        <a:bodyPr/>
        <a:lstStyle/>
        <a:p>
          <a:endParaRPr lang="ru-RU"/>
        </a:p>
      </dgm:t>
    </dgm:pt>
    <dgm:pt modelId="{2FA701DF-75CF-42EF-B1C2-34FBADD3AAA3}">
      <dgm:prSet phldrT="[Текст]"/>
      <dgm:spPr/>
      <dgm:t>
        <a:bodyPr/>
        <a:lstStyle/>
        <a:p>
          <a:r>
            <a:rPr lang="ru-RU" b="1" i="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Редакторы</a:t>
          </a:r>
          <a:r>
            <a:rPr lang="ru-RU" b="0" i="0" dirty="0" smtClean="0"/>
            <a:t> </a:t>
          </a:r>
          <a:endParaRPr lang="ru-RU" dirty="0"/>
        </a:p>
      </dgm:t>
    </dgm:pt>
    <dgm:pt modelId="{DE271510-C055-4E0C-AB08-7BEFF00E200B}" type="parTrans" cxnId="{FAB51EE9-622E-4D42-BD83-57ECC7923C12}">
      <dgm:prSet/>
      <dgm:spPr/>
      <dgm:t>
        <a:bodyPr/>
        <a:lstStyle/>
        <a:p>
          <a:endParaRPr lang="ru-RU"/>
        </a:p>
      </dgm:t>
    </dgm:pt>
    <dgm:pt modelId="{3DA41E2C-2184-487F-920C-BCBBC8A1F355}" type="sibTrans" cxnId="{FAB51EE9-622E-4D42-BD83-57ECC7923C12}">
      <dgm:prSet/>
      <dgm:spPr/>
      <dgm:t>
        <a:bodyPr/>
        <a:lstStyle/>
        <a:p>
          <a:endParaRPr lang="ru-RU"/>
        </a:p>
      </dgm:t>
    </dgm:pt>
    <dgm:pt modelId="{F4BD33C9-8F3B-4C00-9225-ED6DA9380CC7}">
      <dgm:prSet phldrT="[Текст]"/>
      <dgm:spPr/>
      <dgm:t>
        <a:bodyPr/>
        <a:lstStyle/>
        <a:p>
          <a:r>
            <a:rPr lang="ru-RU" b="1" i="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Лингвисты</a:t>
          </a:r>
          <a:r>
            <a:rPr lang="ru-RU" b="0" i="0" dirty="0" smtClean="0"/>
            <a:t> </a:t>
          </a:r>
          <a:endParaRPr lang="ru-RU" dirty="0"/>
        </a:p>
      </dgm:t>
    </dgm:pt>
    <dgm:pt modelId="{1B8568D2-A169-4F81-AE8F-60DA8936DA1E}" type="parTrans" cxnId="{19CF451C-2D28-499F-9622-5C0110892A15}">
      <dgm:prSet/>
      <dgm:spPr/>
      <dgm:t>
        <a:bodyPr/>
        <a:lstStyle/>
        <a:p>
          <a:endParaRPr lang="ru-RU"/>
        </a:p>
      </dgm:t>
    </dgm:pt>
    <dgm:pt modelId="{80F879C1-C71F-4A5B-885D-8142B780B4E8}" type="sibTrans" cxnId="{19CF451C-2D28-499F-9622-5C0110892A15}">
      <dgm:prSet/>
      <dgm:spPr/>
      <dgm:t>
        <a:bodyPr/>
        <a:lstStyle/>
        <a:p>
          <a:endParaRPr lang="ru-RU"/>
        </a:p>
      </dgm:t>
    </dgm:pt>
    <dgm:pt modelId="{F7BD83E3-63A1-437E-8084-6F2108298E43}">
      <dgm:prSet phldrT="[Текст]"/>
      <dgm:spPr/>
      <dgm:t>
        <a:bodyPr/>
        <a:lstStyle/>
        <a:p>
          <a:r>
            <a:rPr lang="ru-RU" b="1" i="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Оформители</a:t>
          </a:r>
          <a:endParaRPr lang="ru-RU" dirty="0"/>
        </a:p>
      </dgm:t>
    </dgm:pt>
    <dgm:pt modelId="{E4C71C1B-86F5-4CE9-BB7C-7CDAA45E8FC1}" type="parTrans" cxnId="{DED21464-AD30-4794-88B3-D6CDE0409668}">
      <dgm:prSet/>
      <dgm:spPr/>
      <dgm:t>
        <a:bodyPr/>
        <a:lstStyle/>
        <a:p>
          <a:endParaRPr lang="ru-RU"/>
        </a:p>
      </dgm:t>
    </dgm:pt>
    <dgm:pt modelId="{82939B93-F4EC-4156-A317-63E9CE9F4E59}" type="sibTrans" cxnId="{DED21464-AD30-4794-88B3-D6CDE0409668}">
      <dgm:prSet/>
      <dgm:spPr/>
      <dgm:t>
        <a:bodyPr/>
        <a:lstStyle/>
        <a:p>
          <a:endParaRPr lang="ru-RU"/>
        </a:p>
      </dgm:t>
    </dgm:pt>
    <dgm:pt modelId="{04A2534F-68CE-4138-8E16-30B53F4DE2E0}" type="pres">
      <dgm:prSet presAssocID="{35193B47-A648-4CCD-B8D6-C194C3E2BEA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13507D8-54DF-4662-B3B8-F3ACB6C608BD}" type="pres">
      <dgm:prSet presAssocID="{DEF3EDDF-B17F-4D62-8A5B-C8A02BBE5F0D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816D34-369E-43B1-8885-54860961C15E}" type="pres">
      <dgm:prSet presAssocID="{73499F0E-83F0-4B19-8AAD-647C86761C40}" presName="spacer" presStyleCnt="0"/>
      <dgm:spPr/>
    </dgm:pt>
    <dgm:pt modelId="{BC02EC03-99BD-4854-B009-74E4C897CE9A}" type="pres">
      <dgm:prSet presAssocID="{FBD9622F-E169-4FD3-8BC7-E5F0499EFD33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C21EC4-7B74-48FB-B2B7-5054BB36891D}" type="pres">
      <dgm:prSet presAssocID="{D0CBE9E5-553F-46EA-8F3D-6FA15CC5CE9C}" presName="spacer" presStyleCnt="0"/>
      <dgm:spPr/>
    </dgm:pt>
    <dgm:pt modelId="{5B56C1FB-CDA4-4848-AED3-C74FEBC12DCC}" type="pres">
      <dgm:prSet presAssocID="{2FA701DF-75CF-42EF-B1C2-34FBADD3AAA3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D80E09-D75C-4DF9-95B9-64104F789572}" type="pres">
      <dgm:prSet presAssocID="{3DA41E2C-2184-487F-920C-BCBBC8A1F355}" presName="spacer" presStyleCnt="0"/>
      <dgm:spPr/>
    </dgm:pt>
    <dgm:pt modelId="{289BD3B6-4E52-47FE-957B-BE9D9B3FF18D}" type="pres">
      <dgm:prSet presAssocID="{F4BD33C9-8F3B-4C00-9225-ED6DA9380CC7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F1880A-CBEF-4AE1-A293-36FF63F57862}" type="pres">
      <dgm:prSet presAssocID="{80F879C1-C71F-4A5B-885D-8142B780B4E8}" presName="spacer" presStyleCnt="0"/>
      <dgm:spPr/>
    </dgm:pt>
    <dgm:pt modelId="{E50DF2A9-56CB-46B9-8A7D-3428BF4CCB6E}" type="pres">
      <dgm:prSet presAssocID="{F7BD83E3-63A1-437E-8084-6F2108298E43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9CF451C-2D28-499F-9622-5C0110892A15}" srcId="{35193B47-A648-4CCD-B8D6-C194C3E2BEA3}" destId="{F4BD33C9-8F3B-4C00-9225-ED6DA9380CC7}" srcOrd="3" destOrd="0" parTransId="{1B8568D2-A169-4F81-AE8F-60DA8936DA1E}" sibTransId="{80F879C1-C71F-4A5B-885D-8142B780B4E8}"/>
    <dgm:cxn modelId="{B92B7D63-1FB1-4B30-A42C-81820FEA0505}" type="presOf" srcId="{DEF3EDDF-B17F-4D62-8A5B-C8A02BBE5F0D}" destId="{313507D8-54DF-4662-B3B8-F3ACB6C608BD}" srcOrd="0" destOrd="0" presId="urn:microsoft.com/office/officeart/2005/8/layout/vList2"/>
    <dgm:cxn modelId="{A878C590-CAAD-405A-B150-CD45AEEC6924}" type="presOf" srcId="{35193B47-A648-4CCD-B8D6-C194C3E2BEA3}" destId="{04A2534F-68CE-4138-8E16-30B53F4DE2E0}" srcOrd="0" destOrd="0" presId="urn:microsoft.com/office/officeart/2005/8/layout/vList2"/>
    <dgm:cxn modelId="{24B37295-B4E7-4F69-80DF-58AB138A1B2B}" type="presOf" srcId="{FBD9622F-E169-4FD3-8BC7-E5F0499EFD33}" destId="{BC02EC03-99BD-4854-B009-74E4C897CE9A}" srcOrd="0" destOrd="0" presId="urn:microsoft.com/office/officeart/2005/8/layout/vList2"/>
    <dgm:cxn modelId="{D539421A-1AEB-453D-8F25-73F723B53EA9}" type="presOf" srcId="{F4BD33C9-8F3B-4C00-9225-ED6DA9380CC7}" destId="{289BD3B6-4E52-47FE-957B-BE9D9B3FF18D}" srcOrd="0" destOrd="0" presId="urn:microsoft.com/office/officeart/2005/8/layout/vList2"/>
    <dgm:cxn modelId="{64144D19-602F-4C72-A4F2-1D3CD451010B}" srcId="{35193B47-A648-4CCD-B8D6-C194C3E2BEA3}" destId="{FBD9622F-E169-4FD3-8BC7-E5F0499EFD33}" srcOrd="1" destOrd="0" parTransId="{F3F0E687-2A09-4951-95C8-9F6F552F712D}" sibTransId="{D0CBE9E5-553F-46EA-8F3D-6FA15CC5CE9C}"/>
    <dgm:cxn modelId="{FAB51EE9-622E-4D42-BD83-57ECC7923C12}" srcId="{35193B47-A648-4CCD-B8D6-C194C3E2BEA3}" destId="{2FA701DF-75CF-42EF-B1C2-34FBADD3AAA3}" srcOrd="2" destOrd="0" parTransId="{DE271510-C055-4E0C-AB08-7BEFF00E200B}" sibTransId="{3DA41E2C-2184-487F-920C-BCBBC8A1F355}"/>
    <dgm:cxn modelId="{DED21464-AD30-4794-88B3-D6CDE0409668}" srcId="{35193B47-A648-4CCD-B8D6-C194C3E2BEA3}" destId="{F7BD83E3-63A1-437E-8084-6F2108298E43}" srcOrd="4" destOrd="0" parTransId="{E4C71C1B-86F5-4CE9-BB7C-7CDAA45E8FC1}" sibTransId="{82939B93-F4EC-4156-A317-63E9CE9F4E59}"/>
    <dgm:cxn modelId="{BD6835F5-7048-4613-AE7A-A8631D32C825}" type="presOf" srcId="{F7BD83E3-63A1-437E-8084-6F2108298E43}" destId="{E50DF2A9-56CB-46B9-8A7D-3428BF4CCB6E}" srcOrd="0" destOrd="0" presId="urn:microsoft.com/office/officeart/2005/8/layout/vList2"/>
    <dgm:cxn modelId="{4681E268-B44F-4CE8-AE30-13F7C0457D5B}" srcId="{35193B47-A648-4CCD-B8D6-C194C3E2BEA3}" destId="{DEF3EDDF-B17F-4D62-8A5B-C8A02BBE5F0D}" srcOrd="0" destOrd="0" parTransId="{6C92ADF5-B8F4-43A2-82DE-248A0E354492}" sibTransId="{73499F0E-83F0-4B19-8AAD-647C86761C40}"/>
    <dgm:cxn modelId="{FB53855A-2495-44DD-B9E5-62CAF72D0893}" type="presOf" srcId="{2FA701DF-75CF-42EF-B1C2-34FBADD3AAA3}" destId="{5B56C1FB-CDA4-4848-AED3-C74FEBC12DCC}" srcOrd="0" destOrd="0" presId="urn:microsoft.com/office/officeart/2005/8/layout/vList2"/>
    <dgm:cxn modelId="{ED4F32FD-362B-4E56-9CFF-B04544B488E5}" type="presParOf" srcId="{04A2534F-68CE-4138-8E16-30B53F4DE2E0}" destId="{313507D8-54DF-4662-B3B8-F3ACB6C608BD}" srcOrd="0" destOrd="0" presId="urn:microsoft.com/office/officeart/2005/8/layout/vList2"/>
    <dgm:cxn modelId="{D944D91D-1DE3-4855-A0E0-31F8D3727DB6}" type="presParOf" srcId="{04A2534F-68CE-4138-8E16-30B53F4DE2E0}" destId="{1A816D34-369E-43B1-8885-54860961C15E}" srcOrd="1" destOrd="0" presId="urn:microsoft.com/office/officeart/2005/8/layout/vList2"/>
    <dgm:cxn modelId="{0FCECA0A-D50C-4F03-8DC5-AE06341D5A28}" type="presParOf" srcId="{04A2534F-68CE-4138-8E16-30B53F4DE2E0}" destId="{BC02EC03-99BD-4854-B009-74E4C897CE9A}" srcOrd="2" destOrd="0" presId="urn:microsoft.com/office/officeart/2005/8/layout/vList2"/>
    <dgm:cxn modelId="{29FD4A07-1F4C-40A8-86A5-56BB853A3968}" type="presParOf" srcId="{04A2534F-68CE-4138-8E16-30B53F4DE2E0}" destId="{C0C21EC4-7B74-48FB-B2B7-5054BB36891D}" srcOrd="3" destOrd="0" presId="urn:microsoft.com/office/officeart/2005/8/layout/vList2"/>
    <dgm:cxn modelId="{06B9C69D-EE11-4C70-A38B-F402E1534033}" type="presParOf" srcId="{04A2534F-68CE-4138-8E16-30B53F4DE2E0}" destId="{5B56C1FB-CDA4-4848-AED3-C74FEBC12DCC}" srcOrd="4" destOrd="0" presId="urn:microsoft.com/office/officeart/2005/8/layout/vList2"/>
    <dgm:cxn modelId="{FC320948-67F5-4039-A822-AAC5F0AD23C1}" type="presParOf" srcId="{04A2534F-68CE-4138-8E16-30B53F4DE2E0}" destId="{FCD80E09-D75C-4DF9-95B9-64104F789572}" srcOrd="5" destOrd="0" presId="urn:microsoft.com/office/officeart/2005/8/layout/vList2"/>
    <dgm:cxn modelId="{190DE6BD-BB1A-4A85-96F3-55965F3E62C7}" type="presParOf" srcId="{04A2534F-68CE-4138-8E16-30B53F4DE2E0}" destId="{289BD3B6-4E52-47FE-957B-BE9D9B3FF18D}" srcOrd="6" destOrd="0" presId="urn:microsoft.com/office/officeart/2005/8/layout/vList2"/>
    <dgm:cxn modelId="{EFA94D8E-048D-4267-AAF1-E54AA800EC89}" type="presParOf" srcId="{04A2534F-68CE-4138-8E16-30B53F4DE2E0}" destId="{AFF1880A-CBEF-4AE1-A293-36FF63F57862}" srcOrd="7" destOrd="0" presId="urn:microsoft.com/office/officeart/2005/8/layout/vList2"/>
    <dgm:cxn modelId="{1C6A4B29-2FB8-4DBF-B346-6BE195DD17FD}" type="presParOf" srcId="{04A2534F-68CE-4138-8E16-30B53F4DE2E0}" destId="{E50DF2A9-56CB-46B9-8A7D-3428BF4CCB6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3507D8-54DF-4662-B3B8-F3ACB6C608BD}">
      <dsp:nvSpPr>
        <dsp:cNvPr id="0" name=""/>
        <dsp:cNvSpPr/>
      </dsp:nvSpPr>
      <dsp:spPr>
        <a:xfrm>
          <a:off x="0" y="33954"/>
          <a:ext cx="7124700" cy="74353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atMod val="120000"/>
                <a:lum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Литераторы</a:t>
          </a:r>
          <a:endParaRPr lang="ru-RU" sz="3100" b="1" kern="1200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sp:txBody>
      <dsp:txXfrm>
        <a:off x="36296" y="70250"/>
        <a:ext cx="7052108" cy="670943"/>
      </dsp:txXfrm>
    </dsp:sp>
    <dsp:sp modelId="{BC02EC03-99BD-4854-B009-74E4C897CE9A}">
      <dsp:nvSpPr>
        <dsp:cNvPr id="0" name=""/>
        <dsp:cNvSpPr/>
      </dsp:nvSpPr>
      <dsp:spPr>
        <a:xfrm>
          <a:off x="0" y="866769"/>
          <a:ext cx="7124700" cy="74353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atMod val="120000"/>
                <a:lum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i="0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Профессионалы</a:t>
          </a:r>
          <a:endParaRPr lang="ru-RU" sz="3100" kern="1200" dirty="0"/>
        </a:p>
      </dsp:txBody>
      <dsp:txXfrm>
        <a:off x="36296" y="903065"/>
        <a:ext cx="7052108" cy="670943"/>
      </dsp:txXfrm>
    </dsp:sp>
    <dsp:sp modelId="{5B56C1FB-CDA4-4848-AED3-C74FEBC12DCC}">
      <dsp:nvSpPr>
        <dsp:cNvPr id="0" name=""/>
        <dsp:cNvSpPr/>
      </dsp:nvSpPr>
      <dsp:spPr>
        <a:xfrm>
          <a:off x="0" y="1699584"/>
          <a:ext cx="7124700" cy="74353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atMod val="120000"/>
                <a:lum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i="0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Редакторы</a:t>
          </a:r>
          <a:r>
            <a:rPr lang="ru-RU" sz="3100" b="0" i="0" kern="1200" dirty="0" smtClean="0"/>
            <a:t> </a:t>
          </a:r>
          <a:endParaRPr lang="ru-RU" sz="3100" kern="1200" dirty="0"/>
        </a:p>
      </dsp:txBody>
      <dsp:txXfrm>
        <a:off x="36296" y="1735880"/>
        <a:ext cx="7052108" cy="670943"/>
      </dsp:txXfrm>
    </dsp:sp>
    <dsp:sp modelId="{289BD3B6-4E52-47FE-957B-BE9D9B3FF18D}">
      <dsp:nvSpPr>
        <dsp:cNvPr id="0" name=""/>
        <dsp:cNvSpPr/>
      </dsp:nvSpPr>
      <dsp:spPr>
        <a:xfrm>
          <a:off x="0" y="2532399"/>
          <a:ext cx="7124700" cy="74353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atMod val="120000"/>
                <a:lum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i="0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Лингвисты</a:t>
          </a:r>
          <a:r>
            <a:rPr lang="ru-RU" sz="3100" b="0" i="0" kern="1200" dirty="0" smtClean="0"/>
            <a:t> </a:t>
          </a:r>
          <a:endParaRPr lang="ru-RU" sz="3100" kern="1200" dirty="0"/>
        </a:p>
      </dsp:txBody>
      <dsp:txXfrm>
        <a:off x="36296" y="2568695"/>
        <a:ext cx="7052108" cy="670943"/>
      </dsp:txXfrm>
    </dsp:sp>
    <dsp:sp modelId="{E50DF2A9-56CB-46B9-8A7D-3428BF4CCB6E}">
      <dsp:nvSpPr>
        <dsp:cNvPr id="0" name=""/>
        <dsp:cNvSpPr/>
      </dsp:nvSpPr>
      <dsp:spPr>
        <a:xfrm>
          <a:off x="0" y="3365215"/>
          <a:ext cx="7124700" cy="74353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atMod val="120000"/>
                <a:lum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b="1" i="0" kern="1200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Оформители</a:t>
          </a:r>
          <a:endParaRPr lang="ru-RU" sz="3100" kern="1200" dirty="0"/>
        </a:p>
      </dsp:txBody>
      <dsp:txXfrm>
        <a:off x="36296" y="3401511"/>
        <a:ext cx="7052108" cy="6709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6DAD6-BF71-4C33-9E56-B87DD64EA4C3}" type="datetimeFigureOut">
              <a:rPr lang="ru-RU" smtClean="0"/>
              <a:t>02.05.2013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423B28-1F9E-423D-9B40-FD0845ED26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783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23B28-1F9E-423D-9B40-FD0845ED264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6602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A2C4-7E9D-474C-B370-EDAFED54F2D5}" type="datetimeFigureOut">
              <a:rPr lang="ru-RU" smtClean="0"/>
              <a:t>02.05.2013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F44F-A7DD-4352-B505-8486962214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A2C4-7E9D-474C-B370-EDAFED54F2D5}" type="datetimeFigureOut">
              <a:rPr lang="ru-RU" smtClean="0"/>
              <a:t>02.05.2013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F44F-A7DD-4352-B505-8486962214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A2C4-7E9D-474C-B370-EDAFED54F2D5}" type="datetimeFigureOut">
              <a:rPr lang="ru-RU" smtClean="0"/>
              <a:t>02.05.2013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F44F-A7DD-4352-B505-8486962214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A2C4-7E9D-474C-B370-EDAFED54F2D5}" type="datetimeFigureOut">
              <a:rPr lang="ru-RU" smtClean="0"/>
              <a:t>02.05.2013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F44F-A7DD-4352-B505-8486962214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A2C4-7E9D-474C-B370-EDAFED54F2D5}" type="datetimeFigureOut">
              <a:rPr lang="ru-RU" smtClean="0"/>
              <a:t>02.05.2013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F44F-A7DD-4352-B505-8486962214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A2C4-7E9D-474C-B370-EDAFED54F2D5}" type="datetimeFigureOut">
              <a:rPr lang="ru-RU" smtClean="0"/>
              <a:t>02.05.2013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F44F-A7DD-4352-B505-8486962214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A2C4-7E9D-474C-B370-EDAFED54F2D5}" type="datetimeFigureOut">
              <a:rPr lang="ru-RU" smtClean="0"/>
              <a:t>02.05.2013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F44F-A7DD-4352-B505-8486962214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A2C4-7E9D-474C-B370-EDAFED54F2D5}" type="datetimeFigureOut">
              <a:rPr lang="ru-RU" smtClean="0"/>
              <a:t>02.05.2013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F44F-A7DD-4352-B505-8486962214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A2C4-7E9D-474C-B370-EDAFED54F2D5}" type="datetimeFigureOut">
              <a:rPr lang="ru-RU" smtClean="0"/>
              <a:t>02.05.2013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F44F-A7DD-4352-B505-8486962214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A2C4-7E9D-474C-B370-EDAFED54F2D5}" type="datetimeFigureOut">
              <a:rPr lang="ru-RU" smtClean="0"/>
              <a:t>02.05.2013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F44F-A7DD-4352-B505-8486962214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9A2C4-7E9D-474C-B370-EDAFED54F2D5}" type="datetimeFigureOut">
              <a:rPr lang="ru-RU" smtClean="0"/>
              <a:t>02.05.2013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5F44F-A7DD-4352-B505-84869622149C}" type="slidenum">
              <a:rPr lang="ru-RU" smtClean="0"/>
              <a:t>‹#›</a:t>
            </a:fld>
            <a:endParaRPr lang="ru-RU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9A2C4-7E9D-474C-B370-EDAFED54F2D5}" type="datetimeFigureOut">
              <a:rPr lang="ru-RU" smtClean="0"/>
              <a:t>02.05.2013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5F44F-A7DD-4352-B505-84869622149C}" type="slidenum">
              <a:rPr lang="ru-RU" smtClean="0"/>
              <a:t>‹#›</a:t>
            </a:fld>
            <a:endParaRPr lang="ru-RU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rknig.com/knigi/guman_nauki/1181128040%0d&#1040;&#1091;&#1076;&#1080;&#1086;&#1087;&#1088;&#1080;&#1083;&#1086;&#1078;&#1077;&#1085;&#1080;&#1077;%20%20veselye-uroki-radionjani.html" TargetMode="External"/><Relationship Id="rId7" Type="http://schemas.openxmlformats.org/officeDocument/2006/relationships/image" Target="../media/image9.png"/><Relationship Id="rId2" Type="http://schemas.openxmlformats.org/officeDocument/2006/relationships/hyperlink" Target="http://www.frazbook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hkatulka.net.ru/publ/slovari/slovar_frazeologizmov" TargetMode="External"/><Relationship Id="rId5" Type="http://schemas.openxmlformats.org/officeDocument/2006/relationships/hyperlink" Target="http://idioms.chat.ru/" TargetMode="External"/><Relationship Id="rId4" Type="http://schemas.openxmlformats.org/officeDocument/2006/relationships/hyperlink" Target="http://frazbook.ru/frazeologizmy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675724"/>
            <a:ext cx="7704856" cy="1745164"/>
          </a:xfrm>
        </p:spPr>
        <p:txBody>
          <a:bodyPr/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Фразеологизмы, или Постоим за устойчивость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755576" y="1807361"/>
            <a:ext cx="7704856" cy="4051437"/>
          </a:xfrm>
        </p:spPr>
        <p:txBody>
          <a:bodyPr numCol="2"/>
          <a:lstStyle/>
          <a:p>
            <a:pPr algn="r"/>
            <a:endParaRPr lang="ru-RU" dirty="0" smtClean="0"/>
          </a:p>
          <a:p>
            <a:pPr algn="ctr"/>
            <a:endParaRPr lang="ru-RU" sz="1600" dirty="0"/>
          </a:p>
          <a:p>
            <a:pPr algn="ctr"/>
            <a:endParaRPr lang="ru-RU" sz="1600" dirty="0" smtClean="0"/>
          </a:p>
          <a:p>
            <a:pPr marL="0" indent="0" algn="ctr">
              <a:buNone/>
            </a:pPr>
            <a:endParaRPr lang="ru-RU" sz="1600" dirty="0"/>
          </a:p>
          <a:p>
            <a:pPr marL="0" indent="0" algn="ctr">
              <a:buNone/>
            </a:pPr>
            <a:endParaRPr lang="ru-RU" sz="1600" dirty="0" smtClean="0"/>
          </a:p>
          <a:p>
            <a:pPr marL="0" indent="0" algn="ctr">
              <a:buNone/>
            </a:pPr>
            <a:endParaRPr lang="ru-RU" sz="1600" dirty="0"/>
          </a:p>
          <a:p>
            <a:pPr marL="0" indent="0" algn="ctr">
              <a:buNone/>
            </a:pPr>
            <a:endParaRPr lang="ru-RU" sz="1600" dirty="0" smtClean="0"/>
          </a:p>
          <a:p>
            <a:pPr marL="0" indent="0" algn="ctr">
              <a:buNone/>
            </a:pPr>
            <a:endParaRPr lang="ru-RU" sz="1600" dirty="0"/>
          </a:p>
          <a:p>
            <a:pPr marL="0" indent="0" algn="ctr">
              <a:buNone/>
            </a:pPr>
            <a:endParaRPr lang="ru-RU" sz="1600" dirty="0" smtClean="0"/>
          </a:p>
          <a:p>
            <a:pPr marL="0" indent="0" algn="ctr">
              <a:buNone/>
            </a:pPr>
            <a:endParaRPr lang="ru-RU" sz="1600" dirty="0"/>
          </a:p>
          <a:p>
            <a:pPr marL="0" indent="0" algn="ctr">
              <a:buNone/>
            </a:pPr>
            <a:endParaRPr lang="ru-RU" sz="1600" dirty="0" smtClean="0"/>
          </a:p>
          <a:p>
            <a:pPr marL="0" indent="0" algn="ctr">
              <a:buNone/>
            </a:pPr>
            <a:endParaRPr lang="ru-RU" sz="1600" dirty="0" smtClean="0"/>
          </a:p>
          <a:p>
            <a:pPr marL="0" indent="0" algn="ctr">
              <a:buNone/>
            </a:pPr>
            <a:endParaRPr lang="ru-RU" sz="1600" dirty="0"/>
          </a:p>
          <a:p>
            <a:pPr marL="0" indent="0" algn="ctr">
              <a:buNone/>
            </a:pPr>
            <a:r>
              <a:rPr lang="ru-RU" sz="1600" dirty="0" smtClean="0"/>
              <a:t>Руководитель проекта </a:t>
            </a:r>
          </a:p>
          <a:p>
            <a:pPr marL="0" indent="0" algn="ctr">
              <a:buNone/>
            </a:pPr>
            <a:r>
              <a:rPr lang="ru-RU" sz="1600" dirty="0" smtClean="0"/>
              <a:t>Зуева Ольга Николаевна,   учитель русского языка и литературы МОУ СОШ № </a:t>
            </a:r>
            <a:r>
              <a:rPr lang="ru-RU" sz="1600" dirty="0" smtClean="0"/>
              <a:t>1</a:t>
            </a:r>
            <a:r>
              <a:rPr lang="en-US" sz="1600" dirty="0" smtClean="0"/>
              <a:t>4</a:t>
            </a:r>
            <a:r>
              <a:rPr lang="ru-RU" sz="1600" dirty="0" smtClean="0"/>
              <a:t>          </a:t>
            </a:r>
            <a:r>
              <a:rPr lang="ru-RU" sz="1600" dirty="0" smtClean="0"/>
              <a:t>г. Смоленска</a:t>
            </a:r>
          </a:p>
          <a:p>
            <a:pPr marL="0" indent="0" algn="ctr">
              <a:buNone/>
            </a:pPr>
            <a:endParaRPr lang="ru-RU" sz="1600" dirty="0"/>
          </a:p>
          <a:p>
            <a:pPr marL="0" indent="0" algn="ctr">
              <a:buNone/>
            </a:pPr>
            <a:r>
              <a:rPr lang="ru-RU" sz="1400" dirty="0" smtClean="0"/>
              <a:t>Творческий проект предназначен для учащихся 6 класса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881101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Работа в группах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Редакторы - </a:t>
            </a:r>
            <a:r>
              <a:rPr lang="ru-RU" sz="3200" dirty="0"/>
              <a:t>найти </a:t>
            </a:r>
            <a:r>
              <a:rPr lang="ru-RU" sz="3200" dirty="0" smtClean="0"/>
              <a:t>фразеологизмы</a:t>
            </a:r>
            <a:r>
              <a:rPr lang="ru-RU" sz="3200" dirty="0"/>
              <a:t>, </a:t>
            </a:r>
            <a:r>
              <a:rPr lang="ru-RU" sz="3200" dirty="0" smtClean="0"/>
              <a:t>принадлежащие </a:t>
            </a:r>
            <a:r>
              <a:rPr lang="ru-RU" sz="3200" dirty="0"/>
              <a:t>к разным </a:t>
            </a:r>
            <a:r>
              <a:rPr lang="ru-RU" sz="3200" dirty="0" smtClean="0"/>
              <a:t>стилям речи   </a:t>
            </a:r>
          </a:p>
          <a:p>
            <a:pPr marL="0" lvl="0" indent="0">
              <a:buNone/>
            </a:pPr>
            <a:endParaRPr lang="ru-RU" sz="3200" dirty="0"/>
          </a:p>
          <a:p>
            <a:pPr marL="0" lvl="0" indent="0">
              <a:buNone/>
            </a:pPr>
            <a:endParaRPr lang="ru-RU" sz="3200" dirty="0" smtClean="0"/>
          </a:p>
          <a:p>
            <a:pPr marL="0" lvl="0" indent="0">
              <a:buNone/>
            </a:pPr>
            <a:r>
              <a:rPr lang="ru-RU" sz="3200" dirty="0"/>
              <a:t> </a:t>
            </a:r>
            <a:r>
              <a:rPr lang="ru-RU" sz="3200" dirty="0" smtClean="0"/>
              <a:t>                                </a:t>
            </a:r>
            <a:endParaRPr lang="ru-RU" sz="3200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122" name="Picture 2" descr="D:\Documents and Settings\Admin\Рабочий стол\Мои рисунки\Горе луковое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429000"/>
            <a:ext cx="3528392" cy="29523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713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Работа в группах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1196752"/>
            <a:ext cx="7125112" cy="5184576"/>
          </a:xfrm>
        </p:spPr>
        <p:txBody>
          <a:bodyPr/>
          <a:lstStyle/>
          <a:p>
            <a:pPr marL="0" indent="0">
              <a:buNone/>
            </a:pP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Лингвисты - </a:t>
            </a:r>
            <a:r>
              <a:rPr lang="ru-RU" sz="3200" dirty="0"/>
              <a:t>найти фразеологизмы-синонимы и фразеологизмы-антонимы</a:t>
            </a:r>
            <a:r>
              <a:rPr lang="ru-RU" sz="3200" dirty="0" smtClean="0"/>
              <a:t>;</a:t>
            </a:r>
            <a:endParaRPr lang="ru-RU" sz="3200" dirty="0"/>
          </a:p>
          <a:p>
            <a:pPr marL="0" indent="0">
              <a:buNone/>
            </a:pPr>
            <a:r>
              <a:rPr lang="ru-RU" sz="3200" dirty="0" smtClean="0"/>
              <a:t>- </a:t>
            </a:r>
            <a:r>
              <a:rPr lang="ru-RU" sz="3200" dirty="0"/>
              <a:t>собрать дидактический материал по теме </a:t>
            </a:r>
            <a:r>
              <a:rPr lang="ru-RU" sz="3200" dirty="0" smtClean="0"/>
              <a:t>«Фразеологизмы» </a:t>
            </a:r>
            <a:endParaRPr lang="ru-RU" sz="3200" dirty="0"/>
          </a:p>
          <a:p>
            <a:pPr marL="0" lvl="0" indent="0">
              <a:buNone/>
            </a:pPr>
            <a:endParaRPr lang="ru-RU" sz="3200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39937" y="3933056"/>
            <a:ext cx="3312368" cy="255958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926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Работа в группах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1124745"/>
            <a:ext cx="7125112" cy="2520279"/>
          </a:xfrm>
        </p:spPr>
        <p:txBody>
          <a:bodyPr/>
          <a:lstStyle/>
          <a:p>
            <a:pPr marL="0" indent="0">
              <a:buNone/>
            </a:pP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Оформители - </a:t>
            </a:r>
            <a:r>
              <a:rPr lang="ru-RU" sz="3200" dirty="0"/>
              <a:t>создать </a:t>
            </a:r>
            <a:r>
              <a:rPr lang="ru-RU" sz="3200" dirty="0" smtClean="0"/>
              <a:t>газету-</a:t>
            </a:r>
            <a:endParaRPr lang="ru-RU" sz="3200" dirty="0"/>
          </a:p>
          <a:p>
            <a:pPr marL="0" indent="0">
              <a:buNone/>
            </a:pPr>
            <a:r>
              <a:rPr lang="ru-RU" sz="3200" dirty="0" smtClean="0"/>
              <a:t>альманах </a:t>
            </a:r>
            <a:r>
              <a:rPr lang="ru-RU" sz="3200" dirty="0"/>
              <a:t>"Люди говорят ..."</a:t>
            </a:r>
            <a:endParaRPr lang="ru-RU" dirty="0"/>
          </a:p>
        </p:txBody>
      </p:sp>
      <p:pic>
        <p:nvPicPr>
          <p:cNvPr id="6146" name="Picture 2" descr="D:\Documents and Settings\Admin\Рабочий стол\Мои рисунки\Руки Микеланджело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501008"/>
            <a:ext cx="3456384" cy="20882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400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dirty="0" smtClean="0"/>
              <a:t>Библиография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dirty="0"/>
              <a:t>Русский язык. 6 класс: учеб. для </a:t>
            </a:r>
            <a:r>
              <a:rPr lang="ru-RU" dirty="0" err="1"/>
              <a:t>общеобразоват</a:t>
            </a:r>
            <a:r>
              <a:rPr lang="ru-RU" dirty="0"/>
              <a:t>. учреждений / М. Т. Баранов, Т. А. </a:t>
            </a:r>
            <a:r>
              <a:rPr lang="ru-RU" dirty="0" err="1"/>
              <a:t>Ладыженская</a:t>
            </a:r>
            <a:r>
              <a:rPr lang="ru-RU" dirty="0"/>
              <a:t>, Л. А. </a:t>
            </a:r>
            <a:r>
              <a:rPr lang="ru-RU" dirty="0" err="1"/>
              <a:t>Тростенцова</a:t>
            </a:r>
            <a:r>
              <a:rPr lang="ru-RU" dirty="0"/>
              <a:t> и др.; науч. ред. </a:t>
            </a:r>
            <a:r>
              <a:rPr lang="en-US" dirty="0"/>
              <a:t>Н. М. </a:t>
            </a:r>
            <a:r>
              <a:rPr lang="en-US" dirty="0" err="1"/>
              <a:t>Шанский</a:t>
            </a:r>
            <a:r>
              <a:rPr lang="en-US" dirty="0"/>
              <a:t>. – 32-е </a:t>
            </a:r>
            <a:r>
              <a:rPr lang="en-US" dirty="0" err="1"/>
              <a:t>изд</a:t>
            </a:r>
            <a:r>
              <a:rPr lang="en-US" dirty="0"/>
              <a:t>. – М.: </a:t>
            </a:r>
            <a:r>
              <a:rPr lang="en-US" dirty="0" err="1"/>
              <a:t>Просвещение</a:t>
            </a:r>
            <a:r>
              <a:rPr lang="en-US" dirty="0"/>
              <a:t>, 2010.</a:t>
            </a:r>
            <a:endParaRPr lang="ru-RU" dirty="0"/>
          </a:p>
          <a:p>
            <a:pPr lvl="0"/>
            <a:r>
              <a:rPr lang="ru-RU" dirty="0"/>
              <a:t>Русский язык. 6 класс: поурочные планы по учебнику М. Т. Баранова и др. / авт.-сост. </a:t>
            </a:r>
            <a:r>
              <a:rPr lang="en-US" dirty="0"/>
              <a:t>С.С. </a:t>
            </a:r>
            <a:r>
              <a:rPr lang="en-US" dirty="0" err="1"/>
              <a:t>Колчанова</a:t>
            </a:r>
            <a:r>
              <a:rPr lang="en-US" dirty="0"/>
              <a:t>. – </a:t>
            </a:r>
            <a:r>
              <a:rPr lang="en-US" dirty="0" err="1"/>
              <a:t>Волгоград</a:t>
            </a:r>
            <a:r>
              <a:rPr lang="en-US" dirty="0"/>
              <a:t>: </a:t>
            </a:r>
            <a:r>
              <a:rPr lang="en-US" dirty="0" err="1"/>
              <a:t>Учитель</a:t>
            </a:r>
            <a:r>
              <a:rPr lang="en-US" dirty="0"/>
              <a:t>, 2009.</a:t>
            </a:r>
            <a:endParaRPr lang="ru-RU" dirty="0"/>
          </a:p>
          <a:p>
            <a:pPr lvl="0"/>
            <a:r>
              <a:rPr lang="ru-RU" dirty="0" err="1"/>
              <a:t>Ашукин</a:t>
            </a:r>
            <a:r>
              <a:rPr lang="ru-RU" dirty="0"/>
              <a:t> М. С., </a:t>
            </a:r>
            <a:r>
              <a:rPr lang="ru-RU" dirty="0" err="1"/>
              <a:t>Ашукина</a:t>
            </a:r>
            <a:r>
              <a:rPr lang="ru-RU" dirty="0"/>
              <a:t> М. Г. Крылатые слова. Литературные цитаты. Образные выражения. – М.: 1987.</a:t>
            </a:r>
            <a:endParaRPr lang="ru-RU" b="1" dirty="0"/>
          </a:p>
          <a:p>
            <a:pPr lvl="0"/>
            <a:r>
              <a:rPr lang="ru-RU" dirty="0"/>
              <a:t>Волков С. В. Уникальный иллюстрированный фразеологический словарь для детей / С. В. Волков; </a:t>
            </a:r>
            <a:r>
              <a:rPr lang="ru-RU" dirty="0" err="1"/>
              <a:t>худож</a:t>
            </a:r>
            <a:r>
              <a:rPr lang="ru-RU" dirty="0"/>
              <a:t>. А. И. </a:t>
            </a:r>
            <a:r>
              <a:rPr lang="ru-RU" dirty="0" err="1"/>
              <a:t>Артюх</a:t>
            </a:r>
            <a:r>
              <a:rPr lang="ru-RU" dirty="0"/>
              <a:t>, М. В. Ленская, Д. А. Мелких и др. – М.: АСТ: </a:t>
            </a:r>
            <a:r>
              <a:rPr lang="ru-RU" dirty="0" err="1"/>
              <a:t>Астрель</a:t>
            </a:r>
            <a:r>
              <a:rPr lang="ru-RU" dirty="0"/>
              <a:t>, 2010.</a:t>
            </a:r>
          </a:p>
          <a:p>
            <a:pPr lvl="0"/>
            <a:r>
              <a:rPr lang="ru-RU" dirty="0"/>
              <a:t>Жуков В. П., Жуков А. В. Школьный фразеологический словарь русского языка. </a:t>
            </a:r>
            <a:r>
              <a:rPr lang="en-US" dirty="0"/>
              <a:t>М.: 2006.</a:t>
            </a:r>
            <a:endParaRPr lang="ru-RU" dirty="0"/>
          </a:p>
          <a:p>
            <a:pPr lvl="0"/>
            <a:r>
              <a:rPr lang="ru-RU" dirty="0"/>
              <a:t>Фразеологический словарь русского языка / под  ред. </a:t>
            </a:r>
            <a:r>
              <a:rPr lang="en-US" dirty="0"/>
              <a:t>А. И. </a:t>
            </a:r>
            <a:r>
              <a:rPr lang="en-US" dirty="0" err="1"/>
              <a:t>Молоткова</a:t>
            </a:r>
            <a:r>
              <a:rPr lang="en-US" dirty="0"/>
              <a:t>. – М., 1997.</a:t>
            </a:r>
            <a:endParaRPr lang="ru-RU" dirty="0"/>
          </a:p>
          <a:p>
            <a:pPr lvl="0"/>
            <a:r>
              <a:rPr lang="ru-RU" dirty="0"/>
              <a:t>На берегах </a:t>
            </a:r>
            <a:r>
              <a:rPr lang="ru-RU" dirty="0" err="1" smtClean="0"/>
              <a:t>Лингвинии</a:t>
            </a:r>
            <a:r>
              <a:rPr lang="ru-RU" dirty="0"/>
              <a:t>: Занимательный задачник по русскому языку: Книга для учащихся /Л. Д. </a:t>
            </a:r>
            <a:r>
              <a:rPr lang="ru-RU" dirty="0" err="1"/>
              <a:t>Чеснокова</a:t>
            </a:r>
            <a:r>
              <a:rPr lang="ru-RU" dirty="0"/>
              <a:t>, С. Г. Букаренко, Л. Л. </a:t>
            </a:r>
            <a:r>
              <a:rPr lang="ru-RU" dirty="0" err="1"/>
              <a:t>Дроботова</a:t>
            </a:r>
            <a:r>
              <a:rPr lang="ru-RU" dirty="0"/>
              <a:t> и др.; под ред. Л. Д. </a:t>
            </a:r>
            <a:r>
              <a:rPr lang="ru-RU" dirty="0" err="1"/>
              <a:t>Чесноковой</a:t>
            </a:r>
            <a:r>
              <a:rPr lang="ru-RU" dirty="0"/>
              <a:t>; худ. И. В. Новиков. – М.: Просвещение: Учеб. лит., 1996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825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Интернет-источники</a:t>
            </a:r>
            <a:endParaRPr lang="ru-RU" b="1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t"/>
            <a:r>
              <a:rPr lang="en-US" u="sng" dirty="0" smtClean="0">
                <a:hlinkClick r:id="rId2"/>
              </a:rPr>
              <a:t>http</a:t>
            </a:r>
            <a:r>
              <a:rPr lang="ru-RU" u="sng" dirty="0">
                <a:hlinkClick r:id="rId2"/>
              </a:rPr>
              <a:t>://</a:t>
            </a:r>
            <a:r>
              <a:rPr lang="en-US" u="sng" dirty="0">
                <a:hlinkClick r:id="rId2"/>
              </a:rPr>
              <a:t>www</a:t>
            </a:r>
            <a:r>
              <a:rPr lang="ru-RU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frazbook</a:t>
            </a:r>
            <a:r>
              <a:rPr lang="ru-RU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ru</a:t>
            </a:r>
            <a:r>
              <a:rPr lang="ru-RU" u="sng" dirty="0">
                <a:hlinkClick r:id="rId2"/>
              </a:rPr>
              <a:t>/</a:t>
            </a:r>
            <a:endParaRPr lang="ru-RU" dirty="0"/>
          </a:p>
          <a:p>
            <a:pPr fontAlgn="t"/>
            <a:r>
              <a:rPr lang="en-US" u="sng" dirty="0">
                <a:hlinkClick r:id="rId3"/>
              </a:rPr>
              <a:t>http://www.mirknig.com/knigi/guman_nauki/1181128040</a:t>
            </a:r>
            <a:endParaRPr lang="ru-RU" dirty="0"/>
          </a:p>
          <a:p>
            <a:pPr fontAlgn="t"/>
            <a:r>
              <a:rPr lang="en-US" u="sng" dirty="0">
                <a:hlinkClick r:id="rId4"/>
              </a:rPr>
              <a:t>http</a:t>
            </a:r>
            <a:r>
              <a:rPr lang="ru-RU" u="sng" dirty="0">
                <a:hlinkClick r:id="rId4"/>
              </a:rPr>
              <a:t>://</a:t>
            </a:r>
            <a:r>
              <a:rPr lang="en-US" u="sng" dirty="0" err="1">
                <a:hlinkClick r:id="rId4"/>
              </a:rPr>
              <a:t>frazbook</a:t>
            </a:r>
            <a:r>
              <a:rPr lang="ru-RU" u="sng" dirty="0">
                <a:hlinkClick r:id="rId4"/>
              </a:rPr>
              <a:t>.</a:t>
            </a:r>
            <a:r>
              <a:rPr lang="en-US" u="sng" dirty="0" err="1">
                <a:hlinkClick r:id="rId4"/>
              </a:rPr>
              <a:t>ru</a:t>
            </a:r>
            <a:r>
              <a:rPr lang="ru-RU" u="sng" dirty="0">
                <a:hlinkClick r:id="rId4"/>
              </a:rPr>
              <a:t>/</a:t>
            </a:r>
            <a:r>
              <a:rPr lang="en-US" u="sng" dirty="0" err="1">
                <a:hlinkClick r:id="rId4"/>
              </a:rPr>
              <a:t>frazeologizmy</a:t>
            </a:r>
            <a:r>
              <a:rPr lang="ru-RU" u="sng" dirty="0">
                <a:hlinkClick r:id="rId4"/>
              </a:rPr>
              <a:t>/</a:t>
            </a:r>
            <a:r>
              <a:rPr lang="en-US" dirty="0"/>
              <a:t> </a:t>
            </a:r>
            <a:endParaRPr lang="ru-RU" dirty="0"/>
          </a:p>
          <a:p>
            <a:pPr marL="0" indent="0" fontAlgn="t">
              <a:buNone/>
            </a:pPr>
            <a:r>
              <a:rPr lang="ru-RU" dirty="0" smtClean="0"/>
              <a:t>           </a:t>
            </a:r>
            <a:r>
              <a:rPr lang="en-US" u="sng" dirty="0">
                <a:hlinkClick r:id="rId5"/>
              </a:rPr>
              <a:t>http</a:t>
            </a:r>
            <a:r>
              <a:rPr lang="ru-RU" u="sng" dirty="0">
                <a:hlinkClick r:id="rId5"/>
              </a:rPr>
              <a:t>://</a:t>
            </a:r>
            <a:r>
              <a:rPr lang="en-US" u="sng" dirty="0">
                <a:hlinkClick r:id="rId5"/>
              </a:rPr>
              <a:t>idioms</a:t>
            </a:r>
            <a:r>
              <a:rPr lang="ru-RU" u="sng" dirty="0">
                <a:hlinkClick r:id="rId5"/>
              </a:rPr>
              <a:t>.</a:t>
            </a:r>
            <a:r>
              <a:rPr lang="en-US" u="sng" dirty="0">
                <a:hlinkClick r:id="rId5"/>
              </a:rPr>
              <a:t>chat</a:t>
            </a:r>
            <a:r>
              <a:rPr lang="ru-RU" u="sng" dirty="0">
                <a:hlinkClick r:id="rId5"/>
              </a:rPr>
              <a:t>.</a:t>
            </a:r>
            <a:r>
              <a:rPr lang="en-US" u="sng" dirty="0" err="1">
                <a:hlinkClick r:id="rId5"/>
              </a:rPr>
              <a:t>ru</a:t>
            </a:r>
            <a:r>
              <a:rPr lang="ru-RU" u="sng" dirty="0">
                <a:hlinkClick r:id="rId5"/>
              </a:rPr>
              <a:t>/</a:t>
            </a:r>
            <a:endParaRPr lang="ru-RU" dirty="0"/>
          </a:p>
          <a:p>
            <a:pPr fontAlgn="t"/>
            <a:r>
              <a:rPr lang="ru-RU" dirty="0" smtClean="0"/>
              <a:t>картинки [Электронный </a:t>
            </a:r>
            <a:r>
              <a:rPr lang="ru-RU" dirty="0"/>
              <a:t>ресурс] </a:t>
            </a:r>
            <a:r>
              <a:rPr lang="en-US" dirty="0"/>
              <a:t>URL </a:t>
            </a:r>
            <a:r>
              <a:rPr lang="ru-RU" u="sng" dirty="0"/>
              <a:t>900igr.net › </a:t>
            </a:r>
            <a:r>
              <a:rPr lang="ru-RU" u="sng" dirty="0" err="1"/>
              <a:t>kartinki</a:t>
            </a:r>
            <a:r>
              <a:rPr lang="ru-RU" u="sng" dirty="0"/>
              <a:t>/</a:t>
            </a:r>
            <a:r>
              <a:rPr lang="ru-RU" u="sng" dirty="0" err="1"/>
              <a:t>russkij-jazyk</a:t>
            </a:r>
            <a:r>
              <a:rPr lang="ru-RU" u="sng" dirty="0"/>
              <a:t>/</a:t>
            </a:r>
            <a:r>
              <a:rPr lang="ru-RU" u="sng" dirty="0" err="1"/>
              <a:t>Frazeologizm</a:t>
            </a:r>
            <a:r>
              <a:rPr lang="ru-RU" u="sng" dirty="0"/>
              <a:t>…  </a:t>
            </a:r>
            <a:endParaRPr lang="ru-RU" dirty="0"/>
          </a:p>
          <a:p>
            <a:pPr fontAlgn="t"/>
            <a:r>
              <a:rPr lang="ru-RU" u="sng" dirty="0"/>
              <a:t>vipbook.info&gt;Дом/Семья&gt;…-slovar-dlya-detej.html</a:t>
            </a:r>
            <a:endParaRPr lang="ru-RU" dirty="0"/>
          </a:p>
          <a:p>
            <a:pPr fontAlgn="t"/>
            <a:r>
              <a:rPr lang="en-US" dirty="0">
                <a:solidFill>
                  <a:schemeClr val="accent6"/>
                </a:solidFill>
                <a:hlinkClick r:id="rId6"/>
              </a:rPr>
              <a:t>http://shkatulka.net.ru/publ/slovari/slovar_frazeologizmov</a:t>
            </a:r>
            <a:endParaRPr lang="en-US" dirty="0">
              <a:solidFill>
                <a:schemeClr val="accent6"/>
              </a:solidFill>
            </a:endParaRPr>
          </a:p>
          <a:p>
            <a:pPr marL="0" indent="0" fontAlgn="t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085184"/>
            <a:ext cx="1296144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612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/>
              <a:t>Семь футов под килем!</a:t>
            </a:r>
            <a:endParaRPr lang="ru-RU" sz="40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6830" y="1835150"/>
            <a:ext cx="3543201" cy="4000500"/>
          </a:xfrm>
        </p:spPr>
      </p:pic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5436095" y="1809749"/>
            <a:ext cx="2696427" cy="4051302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Семь футов под килем</a:t>
            </a:r>
            <a:r>
              <a:rPr lang="ru-RU" dirty="0"/>
              <a:t> - пожелание удачи. 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Первоначально </a:t>
            </a:r>
            <a:r>
              <a:rPr lang="ru-RU" dirty="0"/>
              <a:t>(на </a:t>
            </a:r>
            <a:r>
              <a:rPr lang="ru-RU" dirty="0" err="1" smtClean="0"/>
              <a:t>сл</a:t>
            </a:r>
            <a:r>
              <a:rPr lang="ru-RU" dirty="0" err="1"/>
              <a:t>э</a:t>
            </a:r>
            <a:r>
              <a:rPr lang="ru-RU" dirty="0" err="1" smtClean="0"/>
              <a:t>нге</a:t>
            </a:r>
            <a:r>
              <a:rPr lang="ru-RU" dirty="0" smtClean="0"/>
              <a:t> </a:t>
            </a:r>
            <a:r>
              <a:rPr lang="ru-RU" dirty="0"/>
              <a:t>моряков) - это пожелание, чтобы корабль не сел на мель.</a:t>
            </a:r>
          </a:p>
        </p:txBody>
      </p:sp>
    </p:spTree>
    <p:extLst>
      <p:ext uri="{BB962C8B-B14F-4D97-AF65-F5344CB8AC3E}">
        <p14:creationId xmlns:p14="http://schemas.microsoft.com/office/powerpoint/2010/main" val="29040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3568" y="404664"/>
            <a:ext cx="7848872" cy="4320480"/>
          </a:xfrm>
        </p:spPr>
        <p:txBody>
          <a:bodyPr/>
          <a:lstStyle/>
          <a:p>
            <a:pPr algn="just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Нет слова, которое было бы так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замашисто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бойко, так вырывалось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бы из-под самого сердца, так бы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кипело и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животрепетало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как метко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сказанное русское слово.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Н.В. Гоголь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Picture 2" descr="Картинка 7 из 1408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717032"/>
            <a:ext cx="2520280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698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683568" y="675724"/>
            <a:ext cx="7776864" cy="1457132"/>
          </a:xfrm>
        </p:spPr>
        <p:txBody>
          <a:bodyPr/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Основополагающий вопрос</a:t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663281" y="1844824"/>
            <a:ext cx="3797152" cy="4320479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/>
              <a:t>Зачем нам </a:t>
            </a:r>
            <a:endParaRPr lang="en-US" sz="3200" dirty="0" smtClean="0"/>
          </a:p>
          <a:p>
            <a:pPr marL="0" indent="0">
              <a:buNone/>
            </a:pPr>
            <a:r>
              <a:rPr lang="ru-RU" sz="3200" dirty="0" smtClean="0"/>
              <a:t>нужны </a:t>
            </a:r>
            <a:endParaRPr lang="en-US" sz="3200" dirty="0" smtClean="0"/>
          </a:p>
          <a:p>
            <a:pPr marL="0" indent="0">
              <a:buNone/>
            </a:pPr>
            <a:r>
              <a:rPr lang="ru-RU" sz="3200" dirty="0" smtClean="0"/>
              <a:t>фразеологизмы</a:t>
            </a:r>
            <a:r>
              <a:rPr lang="ru-RU" sz="3200" dirty="0"/>
              <a:t>?</a:t>
            </a:r>
          </a:p>
          <a:p>
            <a:endParaRPr lang="ru-RU" dirty="0"/>
          </a:p>
        </p:txBody>
      </p:sp>
      <p:pic>
        <p:nvPicPr>
          <p:cNvPr id="2050" name="Picture 2" descr="D:\Documents and Settings\Admin\Рабочий стол\Мои рисунки\Книга за семью печатями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72816"/>
            <a:ext cx="3759200" cy="41573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4767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Проблемные вопросы</a:t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/>
              <a:t>Каковы источники фразеологизмов?</a:t>
            </a:r>
            <a:br>
              <a:rPr lang="ru-RU" sz="2400" dirty="0" smtClean="0"/>
            </a:br>
            <a:r>
              <a:rPr lang="ru-RU" sz="2400" dirty="0" smtClean="0"/>
              <a:t>Как можно классифицировать фразеологизмы?</a:t>
            </a:r>
            <a:br>
              <a:rPr lang="ru-RU" sz="2400" dirty="0" smtClean="0"/>
            </a:br>
            <a:r>
              <a:rPr lang="ru-RU" sz="2400" dirty="0" smtClean="0"/>
              <a:t>        Какова роль фразеологизмов в жизни человека?</a:t>
            </a:r>
            <a:endParaRPr lang="ru-RU" sz="24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140968"/>
            <a:ext cx="3096344" cy="32403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047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488832" cy="924475"/>
          </a:xfrm>
        </p:spPr>
        <p:txBody>
          <a:bodyPr/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Учебные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вопросы</a:t>
            </a: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проекта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807361"/>
            <a:ext cx="7560840" cy="4051437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Что такое фразеологизмы?</a:t>
            </a:r>
          </a:p>
          <a:p>
            <a:r>
              <a:rPr lang="ru-RU" dirty="0"/>
              <a:t>Какова история возникновения фразеологизмов?</a:t>
            </a:r>
          </a:p>
          <a:p>
            <a:r>
              <a:rPr lang="ru-RU" dirty="0"/>
              <a:t>Используем ли мы фразеологизмы в речи?</a:t>
            </a:r>
          </a:p>
          <a:p>
            <a:r>
              <a:rPr lang="ru-RU" dirty="0"/>
              <a:t>Как использовать фразеологизмы в зависимости от ситуации общения?</a:t>
            </a:r>
          </a:p>
          <a:p>
            <a:r>
              <a:rPr lang="ru-RU" dirty="0"/>
              <a:t>Какие виды фразеологизмов существуют?</a:t>
            </a:r>
          </a:p>
          <a:p>
            <a:r>
              <a:rPr lang="ru-RU" dirty="0"/>
              <a:t>Каково происхождение фразеологизмов?</a:t>
            </a:r>
          </a:p>
          <a:p>
            <a:r>
              <a:rPr lang="ru-RU" dirty="0"/>
              <a:t>Используют ли писатели фразеологизмы и как часто?</a:t>
            </a:r>
          </a:p>
          <a:p>
            <a:r>
              <a:rPr lang="ru-RU" dirty="0"/>
              <a:t>Можно ли иллюстрировать фразеологизмы?</a:t>
            </a:r>
          </a:p>
          <a:p>
            <a:r>
              <a:rPr lang="ru-RU" dirty="0"/>
              <a:t>Как можно использовать словари фразеологизмов?</a:t>
            </a:r>
          </a:p>
          <a:p>
            <a:r>
              <a:rPr lang="en-US" dirty="0" err="1"/>
              <a:t>Как</a:t>
            </a:r>
            <a:r>
              <a:rPr lang="en-US" dirty="0"/>
              <a:t> </a:t>
            </a:r>
            <a:r>
              <a:rPr lang="en-US" dirty="0" err="1"/>
              <a:t>построена</a:t>
            </a:r>
            <a:r>
              <a:rPr lang="en-US" dirty="0"/>
              <a:t> </a:t>
            </a:r>
            <a:r>
              <a:rPr lang="en-US" dirty="0" err="1"/>
              <a:t>словарная</a:t>
            </a:r>
            <a:r>
              <a:rPr lang="en-US" dirty="0"/>
              <a:t> </a:t>
            </a:r>
            <a:r>
              <a:rPr lang="en-US" dirty="0" err="1"/>
              <a:t>статья</a:t>
            </a:r>
            <a:r>
              <a:rPr lang="en-US" dirty="0"/>
              <a:t> в </a:t>
            </a:r>
            <a:r>
              <a:rPr lang="en-US" dirty="0" err="1"/>
              <a:t>словарях</a:t>
            </a:r>
            <a:r>
              <a:rPr lang="en-US" dirty="0"/>
              <a:t> </a:t>
            </a:r>
            <a:r>
              <a:rPr lang="en-US" dirty="0" err="1"/>
              <a:t>фразеологизмов</a:t>
            </a:r>
            <a:r>
              <a:rPr lang="en-US" dirty="0"/>
              <a:t>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317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Учебные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мероприятия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Подготовительный этап</a:t>
            </a:r>
            <a:endParaRPr lang="ru-RU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None/>
            </a:pPr>
            <a:r>
              <a:rPr lang="ru-RU" dirty="0"/>
              <a:t>Знакомство с тематикой проекта (вводная презентация, буклет)</a:t>
            </a:r>
          </a:p>
          <a:p>
            <a:pPr marL="0" lvl="0" indent="0">
              <a:buNone/>
            </a:pPr>
            <a:r>
              <a:rPr lang="ru-RU" dirty="0"/>
              <a:t>Организационные мероприятия (деление на группы)</a:t>
            </a:r>
          </a:p>
          <a:p>
            <a:pPr marL="0" lvl="0" indent="0">
              <a:buNone/>
            </a:pPr>
            <a:r>
              <a:rPr lang="ru-RU" dirty="0"/>
              <a:t>Задания для учащихся</a:t>
            </a:r>
          </a:p>
          <a:p>
            <a:pPr marL="0" indent="0" algn="ctr">
              <a:buNone/>
            </a:pP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 реализации проекта</a:t>
            </a:r>
            <a:endParaRPr lang="ru-RU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None/>
            </a:pPr>
            <a:r>
              <a:rPr lang="ru-RU" dirty="0"/>
              <a:t>Сбор информации, планирование</a:t>
            </a:r>
          </a:p>
          <a:p>
            <a:pPr marL="0" lvl="0" indent="0">
              <a:buNone/>
            </a:pPr>
            <a:r>
              <a:rPr lang="ru-RU" dirty="0"/>
              <a:t>Обработка информации</a:t>
            </a:r>
          </a:p>
          <a:p>
            <a:pPr marL="0" lvl="0" indent="0">
              <a:buNone/>
            </a:pPr>
            <a:r>
              <a:rPr lang="ru-RU" dirty="0"/>
              <a:t>Выбор формы представления результатов работы над проектом (газета-альманах, выставка работ, защита проекта)</a:t>
            </a:r>
          </a:p>
          <a:p>
            <a:pPr marL="0" lvl="0" indent="0">
              <a:buNone/>
            </a:pPr>
            <a:r>
              <a:rPr lang="ru-RU" dirty="0"/>
              <a:t>Консультативная поддержка </a:t>
            </a:r>
          </a:p>
          <a:p>
            <a:pPr marL="0" indent="0" algn="ctr">
              <a:buNone/>
            </a:pP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Заключительный этап</a:t>
            </a:r>
            <a:endParaRPr lang="ru-RU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None/>
            </a:pPr>
            <a:r>
              <a:rPr lang="ru-RU" dirty="0"/>
              <a:t>Презентация результатов работы над проектом</a:t>
            </a:r>
          </a:p>
          <a:p>
            <a:pPr marL="0" indent="0">
              <a:buNone/>
            </a:pPr>
            <a:r>
              <a:rPr lang="ru-RU" dirty="0"/>
              <a:t>Оценивание работы каждого учащегося в рамках реализации проекта </a:t>
            </a:r>
          </a:p>
        </p:txBody>
      </p:sp>
    </p:spTree>
    <p:extLst>
      <p:ext uri="{BB962C8B-B14F-4D97-AF65-F5344CB8AC3E}">
        <p14:creationId xmlns:p14="http://schemas.microsoft.com/office/powerpoint/2010/main" val="199241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Работа в группах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4478146"/>
              </p:ext>
            </p:extLst>
          </p:nvPr>
        </p:nvGraphicFramePr>
        <p:xfrm>
          <a:off x="1009650" y="1806574"/>
          <a:ext cx="7124700" cy="41427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413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Работа в группах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Литераторы - </a:t>
            </a:r>
            <a:r>
              <a:rPr lang="ru-RU" sz="3200" dirty="0"/>
              <a:t>найти </a:t>
            </a:r>
            <a:r>
              <a:rPr lang="ru-RU" sz="3200" dirty="0" smtClean="0"/>
              <a:t>фразеологизмы </a:t>
            </a:r>
            <a:r>
              <a:rPr lang="ru-RU" sz="3200" dirty="0"/>
              <a:t>из </a:t>
            </a:r>
            <a:r>
              <a:rPr lang="ru-RU" sz="3200" dirty="0" smtClean="0"/>
              <a:t>греко-римской мифологии</a:t>
            </a:r>
            <a:r>
              <a:rPr lang="ru-RU" sz="3200" dirty="0"/>
              <a:t>, Библии, </a:t>
            </a:r>
            <a:r>
              <a:rPr lang="ru-RU" sz="3200" dirty="0" smtClean="0"/>
              <a:t>литературных произведений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ru-RU" dirty="0"/>
          </a:p>
        </p:txBody>
      </p:sp>
      <p:pic>
        <p:nvPicPr>
          <p:cNvPr id="3074" name="Picture 2" descr="D:\Documents and Settings\Admin\Рабочий стол\Мои рисунки\Дары данайцев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0817" y="1809750"/>
            <a:ext cx="2753617" cy="40513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19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Работа в группах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Профессионалы - </a:t>
            </a:r>
            <a:r>
              <a:rPr lang="ru-RU" sz="3200" dirty="0"/>
              <a:t>найти </a:t>
            </a:r>
            <a:r>
              <a:rPr lang="ru-RU" sz="3200" dirty="0" smtClean="0"/>
              <a:t>фразеологизмы </a:t>
            </a:r>
            <a:r>
              <a:rPr lang="ru-RU" sz="3200" dirty="0"/>
              <a:t>из разных </a:t>
            </a:r>
            <a:r>
              <a:rPr lang="ru-RU" sz="3200" dirty="0" smtClean="0"/>
              <a:t>сфер деятельности человека</a:t>
            </a:r>
          </a:p>
          <a:p>
            <a:pPr marL="0" lvl="0" indent="0">
              <a:buNone/>
            </a:pPr>
            <a:endParaRPr lang="ru-RU" sz="3200" dirty="0"/>
          </a:p>
          <a:p>
            <a:pPr marL="0" lvl="0" indent="0">
              <a:buNone/>
            </a:pPr>
            <a:endParaRPr lang="ru-RU" sz="3200" dirty="0" smtClean="0"/>
          </a:p>
          <a:p>
            <a:pPr marL="0" lvl="0" indent="0">
              <a:buNone/>
            </a:pPr>
            <a:endParaRPr lang="ru-RU" sz="3200" dirty="0"/>
          </a:p>
          <a:p>
            <a:pPr marL="0" lvl="0" indent="0">
              <a:buNone/>
            </a:pPr>
            <a:endParaRPr lang="ru-RU" sz="3200" dirty="0"/>
          </a:p>
        </p:txBody>
      </p:sp>
      <p:pic>
        <p:nvPicPr>
          <p:cNvPr id="4098" name="Picture 2" descr="D:\Documents and Settings\Admin\Рабочий стол\Мои рисунки\Калиф на час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429000"/>
            <a:ext cx="3024336" cy="28803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594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Лето</Template>
  <TotalTime>1145</TotalTime>
  <Words>573</Words>
  <Application>Microsoft Office PowerPoint</Application>
  <PresentationFormat>Экран (4:3)</PresentationFormat>
  <Paragraphs>94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Summer</vt:lpstr>
      <vt:lpstr>Фразеологизмы, или Постоим за устойчивость</vt:lpstr>
      <vt:lpstr>Нет слова, которое было бы так замашисто, бойко, так вырывалось бы из-под самого сердца, так бы кипело и животрепетало, как метко сказанное русское слово.                                                                        Н.В. Гоголь</vt:lpstr>
      <vt:lpstr>Основополагающий вопрос  </vt:lpstr>
      <vt:lpstr>   Проблемные вопросы  Каковы источники фразеологизмов? Как можно классифицировать фразеологизмы?         Какова роль фразеологизмов в жизни человека?</vt:lpstr>
      <vt:lpstr>Учебные вопросы проекта</vt:lpstr>
      <vt:lpstr>Учебные мероприятия</vt:lpstr>
      <vt:lpstr>Работа в группах</vt:lpstr>
      <vt:lpstr>Работа в группах</vt:lpstr>
      <vt:lpstr>Работа в группах</vt:lpstr>
      <vt:lpstr>Работа в группах</vt:lpstr>
      <vt:lpstr>Работа в группах</vt:lpstr>
      <vt:lpstr>Работа в группах</vt:lpstr>
      <vt:lpstr>Библиография</vt:lpstr>
      <vt:lpstr>Интернет-источники</vt:lpstr>
      <vt:lpstr>Семь футов под килем!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Нет слова, которое было бы так замашисто, бойко, так вырывалось бы из-под самого сердца, так бы кипело и животрепетало, как метко ска  занное русское слово</dc:title>
  <dc:creator>Ольга</dc:creator>
  <cp:lastModifiedBy>Ольга</cp:lastModifiedBy>
  <cp:revision>53</cp:revision>
  <dcterms:created xsi:type="dcterms:W3CDTF">2011-08-13T12:18:18Z</dcterms:created>
  <dcterms:modified xsi:type="dcterms:W3CDTF">2013-05-01T22:48:04Z</dcterms:modified>
</cp:coreProperties>
</file>