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0D428-5462-4707-A9C5-1E7688D7AC6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770E-79AC-40F6-8A16-A02CA6832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770E-79AC-40F6-8A16-A02CA6832A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098F27-607A-402D-99C4-85E3B38A9E12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150643-7987-4710-8531-D2D126F1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МБОУ  Хазанская СОШ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Анисимова Е. 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Практика № 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У письма свои требования культуры. Сюда (во) первых относ…</a:t>
            </a:r>
            <a:r>
              <a:rPr lang="ru-RU" b="1" dirty="0" err="1"/>
              <a:t>тся</a:t>
            </a:r>
            <a:r>
              <a:rPr lang="ru-RU" b="1" dirty="0"/>
              <a:t> соблюдение правил орфографии и пунктуации. Кроме того культура письма </a:t>
            </a:r>
            <a:r>
              <a:rPr lang="ru-RU" b="1" dirty="0" err="1"/>
              <a:t>предпол</a:t>
            </a:r>
            <a:r>
              <a:rPr lang="ru-RU" b="1" dirty="0"/>
              <a:t>…</a:t>
            </a:r>
            <a:r>
              <a:rPr lang="ru-RU" b="1" dirty="0" err="1"/>
              <a:t>гает</a:t>
            </a:r>
            <a:r>
              <a:rPr lang="ru-RU" b="1" dirty="0"/>
              <a:t> безусловно хороший по…</a:t>
            </a:r>
            <a:r>
              <a:rPr lang="ru-RU" b="1" dirty="0" err="1"/>
              <a:t>черк</a:t>
            </a:r>
            <a:r>
              <a:rPr lang="ru-RU" b="1" dirty="0"/>
              <a:t> , как культура речи хорошую </a:t>
            </a:r>
            <a:r>
              <a:rPr lang="ru-RU" b="1" dirty="0" err="1"/>
              <a:t>дикц</a:t>
            </a:r>
            <a:r>
              <a:rPr lang="ru-RU" b="1" dirty="0"/>
              <a:t>…</a:t>
            </a:r>
            <a:r>
              <a:rPr lang="ru-RU" b="1" dirty="0" err="1"/>
              <a:t>ю</a:t>
            </a:r>
            <a:r>
              <a:rPr lang="ru-RU" b="1" dirty="0"/>
              <a:t>. Есть и внешние требования культуры письма поля ровные строчки </a:t>
            </a:r>
            <a:r>
              <a:rPr lang="ru-RU" b="1" dirty="0" err="1"/>
              <a:t>ак</a:t>
            </a:r>
            <a:r>
              <a:rPr lang="ru-RU" b="1" dirty="0"/>
              <a:t>…</a:t>
            </a:r>
            <a:r>
              <a:rPr lang="ru-RU" b="1" dirty="0" err="1"/>
              <a:t>уратный</a:t>
            </a:r>
            <a:r>
              <a:rPr lang="ru-RU" b="1" dirty="0"/>
              <a:t> по…</a:t>
            </a:r>
            <a:r>
              <a:rPr lang="ru-RU" b="1" dirty="0" err="1"/>
              <a:t>черк</a:t>
            </a:r>
            <a:r>
              <a:rPr lang="ru-RU" b="1" dirty="0"/>
              <a:t>. Поля должны быть не только (с) лева  и (с)права, о чем обычно помнят но так(же) (с)верху и (с)низу, о чем обычно забывают.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езультаты сканировани\2008-05 (май)\сканирование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1928">
            <a:off x="3412969" y="1145989"/>
            <a:ext cx="5625412" cy="414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Практика № 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143404" cy="5929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/>
              <a:t>Москва, 1825 г., февраля 18 - го.</a:t>
            </a:r>
          </a:p>
          <a:p>
            <a:pPr>
              <a:buNone/>
            </a:pPr>
            <a:r>
              <a:rPr lang="ru-RU" sz="1600" b="1" dirty="0"/>
              <a:t> </a:t>
            </a:r>
          </a:p>
          <a:p>
            <a:pPr>
              <a:buNone/>
            </a:pPr>
            <a:r>
              <a:rPr lang="ru-RU" sz="1600" b="1" dirty="0" smtClean="0"/>
              <a:t>		Опять </a:t>
            </a:r>
            <a:r>
              <a:rPr lang="ru-RU" sz="1600" b="1" dirty="0"/>
              <a:t>я в Москве любезнейший </a:t>
            </a:r>
            <a:r>
              <a:rPr lang="ru-RU" sz="1600" b="1" dirty="0" smtClean="0"/>
              <a:t>Пушкин действую </a:t>
            </a:r>
            <a:r>
              <a:rPr lang="ru-RU" sz="1600" b="1" dirty="0"/>
              <a:t>снова в суду. Деньги твои возвращаю? Вяземская их не берет.</a:t>
            </a:r>
          </a:p>
          <a:p>
            <a:pPr>
              <a:buNone/>
            </a:pPr>
            <a:r>
              <a:rPr lang="ru-RU" sz="1600" b="1" dirty="0"/>
              <a:t>   Живи счастливо любезнейший Поэт! Пиши мне послание и </a:t>
            </a:r>
            <a:r>
              <a:rPr lang="ru-RU" sz="1600" b="1" dirty="0" err="1"/>
              <a:t>уведоми</a:t>
            </a:r>
            <a:r>
              <a:rPr lang="ru-RU" sz="1600" b="1" dirty="0"/>
              <a:t> о получении суммы.</a:t>
            </a:r>
          </a:p>
          <a:p>
            <a:pPr>
              <a:buNone/>
            </a:pPr>
            <a:r>
              <a:rPr lang="ru-RU" sz="1600" b="1" dirty="0"/>
              <a:t>   Кюхельбекера здесь нет. Он в деревне у матери и, вероятно, будет у тебя.</a:t>
            </a:r>
          </a:p>
          <a:p>
            <a:pPr>
              <a:buNone/>
            </a:pPr>
            <a:r>
              <a:rPr lang="ru-RU" sz="1600" b="1" dirty="0"/>
              <a:t>   Много знакомых твоих и любопытных о тебе расспрашивают. Я, по возможности, удовлетворяю их любопытство.</a:t>
            </a:r>
          </a:p>
          <a:p>
            <a:pPr>
              <a:buNone/>
            </a:pPr>
            <a:r>
              <a:rPr lang="ru-RU" sz="1600" b="1" dirty="0"/>
              <a:t>  Прощай, будь здоров. Кланяйся няне .</a:t>
            </a:r>
          </a:p>
          <a:p>
            <a:pPr>
              <a:buNone/>
            </a:pPr>
            <a:r>
              <a:rPr lang="ru-RU" sz="1600" b="1" dirty="0"/>
              <a:t>Твой Иван Пущин.</a:t>
            </a:r>
          </a:p>
          <a:p>
            <a:pPr>
              <a:buNone/>
            </a:pPr>
            <a:r>
              <a:rPr lang="ru-RU" sz="1600" b="1" dirty="0"/>
              <a:t> </a:t>
            </a:r>
          </a:p>
          <a:p>
            <a:pPr>
              <a:buNone/>
            </a:pPr>
            <a:r>
              <a:rPr lang="en-US" sz="1600" b="1" dirty="0"/>
              <a:t>P</a:t>
            </a:r>
            <a:r>
              <a:rPr lang="ru-RU" sz="1600" b="1" dirty="0"/>
              <a:t>. </a:t>
            </a:r>
            <a:r>
              <a:rPr lang="en-US" sz="1600" b="1" dirty="0"/>
              <a:t>S</a:t>
            </a:r>
            <a:r>
              <a:rPr lang="ru-RU" sz="1600" b="1" dirty="0"/>
              <a:t>. На днях тебе пришлю Рылеева произведения, которые должны появиться: «</a:t>
            </a:r>
            <a:r>
              <a:rPr lang="ru-RU" sz="1600" b="1" dirty="0" err="1"/>
              <a:t>Войнаровский</a:t>
            </a:r>
            <a:r>
              <a:rPr lang="ru-RU" sz="1600" b="1" dirty="0"/>
              <a:t>», «Думы».</a:t>
            </a:r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Теория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лексика, морфология, синтаксис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/>
              <a:t>Основные компоненты письма:</a:t>
            </a:r>
          </a:p>
          <a:p>
            <a:pPr>
              <a:buNone/>
            </a:pPr>
            <a:r>
              <a:rPr lang="ru-RU" b="1" dirty="0"/>
              <a:t>А) Начало (дата, место, форма обращения к адресату)</a:t>
            </a:r>
          </a:p>
          <a:p>
            <a:pPr>
              <a:buNone/>
            </a:pPr>
            <a:r>
              <a:rPr lang="ru-RU" b="1" dirty="0"/>
              <a:t>Б) Основная часть (личная информация, просьбы, предложения, пожелания, приветы родным и  знакомым)</a:t>
            </a:r>
          </a:p>
          <a:p>
            <a:pPr>
              <a:buNone/>
            </a:pPr>
            <a:r>
              <a:rPr lang="ru-RU" b="1" dirty="0"/>
              <a:t>В) Конец (пожелания адресату, подпись, дата и местонахождение отправителя письма, если они не были указаны в самом начале).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Теория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лексика, морфология, синтаксис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4000" dirty="0" smtClean="0"/>
              <a:t>	</a:t>
            </a:r>
            <a:r>
              <a:rPr lang="ru-RU" sz="4000" b="1" dirty="0" smtClean="0"/>
              <a:t>Слова</a:t>
            </a:r>
            <a:r>
              <a:rPr lang="ru-RU" sz="4000" b="1" dirty="0"/>
              <a:t>, имеющие разговорную окраску, в том числе бытового содержания, много слов  и фразеологизмов с экспрессивно- эмоциональной окраской </a:t>
            </a:r>
            <a:endParaRPr lang="ru-RU" sz="4000" b="1" dirty="0" smtClean="0"/>
          </a:p>
          <a:p>
            <a:pPr lvl="0">
              <a:buNone/>
            </a:pPr>
            <a:r>
              <a:rPr lang="ru-RU" sz="4000" b="1" dirty="0" smtClean="0"/>
              <a:t>	( </a:t>
            </a:r>
            <a:r>
              <a:rPr lang="ru-RU" sz="4000" b="1" dirty="0"/>
              <a:t>ласкательных, неодобрительных, иронических).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Теория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лексика, морфология, синтаксис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/>
              <a:t>Широко употребительны суффиксы со значением </a:t>
            </a:r>
            <a:r>
              <a:rPr lang="ru-RU" b="1" dirty="0" err="1"/>
              <a:t>ласкательности</a:t>
            </a:r>
            <a:r>
              <a:rPr lang="ru-RU" b="1" dirty="0"/>
              <a:t>, неодобрения, </a:t>
            </a:r>
            <a:r>
              <a:rPr lang="ru-RU" b="1" dirty="0" err="1"/>
              <a:t>увеличительности</a:t>
            </a:r>
            <a:r>
              <a:rPr lang="ru-RU" b="1" dirty="0"/>
              <a:t> (лапушка, солнышко, холодина, грязища ).</a:t>
            </a:r>
          </a:p>
          <a:p>
            <a:pPr lvl="0"/>
            <a:r>
              <a:rPr lang="ru-RU" b="1" dirty="0"/>
              <a:t>Часто употребляются личные местоимения, частицы, междометия.</a:t>
            </a:r>
          </a:p>
          <a:p>
            <a:pPr lvl="0"/>
            <a:r>
              <a:rPr lang="ru-RU" b="1" dirty="0"/>
              <a:t>Характерные особенности синтаксиса: неполные, вопросительные и побудительные предложения. Для усиления экспрессии используется удвоение слов (большой – пребольшой, черный – </a:t>
            </a:r>
            <a:r>
              <a:rPr lang="ru-RU" b="1" dirty="0" err="1"/>
              <a:t>черный</a:t>
            </a:r>
            <a:r>
              <a:rPr lang="ru-RU" b="1" dirty="0"/>
              <a:t>…)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Практика №2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/>
              <a:t>	</a:t>
            </a:r>
            <a:r>
              <a:rPr lang="ru-RU" sz="3000" b="1" dirty="0" smtClean="0"/>
              <a:t>Отдельно </a:t>
            </a:r>
            <a:r>
              <a:rPr lang="ru-RU" sz="3000" b="1" dirty="0"/>
              <a:t>надо сказать об абзацах вернее о </a:t>
            </a:r>
            <a:r>
              <a:rPr lang="ru-RU" sz="3000" b="1" dirty="0" err="1"/>
              <a:t>делени</a:t>
            </a:r>
            <a:r>
              <a:rPr lang="ru-RU" sz="3000" b="1" dirty="0"/>
              <a:t>… письме…</a:t>
            </a:r>
            <a:r>
              <a:rPr lang="ru-RU" sz="3000" b="1" dirty="0" err="1"/>
              <a:t>ного</a:t>
            </a:r>
            <a:r>
              <a:rPr lang="ru-RU" sz="3000" b="1" dirty="0"/>
              <a:t> текста на абзац… . Можно подумать, что это </a:t>
            </a:r>
            <a:r>
              <a:rPr lang="ru-RU" sz="3000" b="1" dirty="0" err="1"/>
              <a:t>внешн</a:t>
            </a:r>
            <a:r>
              <a:rPr lang="ru-RU" sz="3000" b="1" dirty="0"/>
              <a:t>…я характеристика письма как поля и почерк. На самом деле абзац - отступ в первой строке выделяемой части текста и возможность (не)полной строки в конце этой части, знак препинания при этом смысловой знак делящий текст на относительно </a:t>
            </a:r>
            <a:r>
              <a:rPr lang="ru-RU" sz="3000" b="1" dirty="0" err="1"/>
              <a:t>законче</a:t>
            </a:r>
            <a:r>
              <a:rPr lang="ru-RU" sz="3000" b="1" dirty="0"/>
              <a:t>…</a:t>
            </a:r>
            <a:r>
              <a:rPr lang="ru-RU" sz="3000" b="1" dirty="0" err="1"/>
              <a:t>ные</a:t>
            </a:r>
            <a:r>
              <a:rPr lang="ru-RU" sz="3000" b="1" dirty="0"/>
              <a:t> и замкнутые смысловые части. Текст без абзацев (не)организован…</a:t>
            </a:r>
            <a:r>
              <a:rPr lang="ru-RU" sz="3000" b="1" dirty="0" err="1"/>
              <a:t>ый</a:t>
            </a:r>
            <a:r>
              <a:rPr lang="ru-RU" sz="3000" b="1" dirty="0"/>
              <a:t> текст. Делению его на абзацы надо учит…</a:t>
            </a:r>
            <a:r>
              <a:rPr lang="ru-RU" sz="3000" b="1" dirty="0" err="1"/>
              <a:t>ся</a:t>
            </a:r>
            <a:r>
              <a:rPr lang="ru-RU" sz="3000" b="1" dirty="0"/>
              <a:t> и (не)</a:t>
            </a:r>
            <a:r>
              <a:rPr lang="ru-RU" sz="3000" b="1" dirty="0" err="1"/>
              <a:t>пременно</a:t>
            </a:r>
            <a:r>
              <a:rPr lang="ru-RU" sz="3000" b="1" dirty="0"/>
              <a:t> им надо </a:t>
            </a:r>
            <a:r>
              <a:rPr lang="ru-RU" sz="3000" b="1" dirty="0" err="1"/>
              <a:t>пользоват</a:t>
            </a:r>
            <a:r>
              <a:rPr lang="ru-RU" sz="3000" b="1" dirty="0"/>
              <a:t>…</a:t>
            </a:r>
            <a:r>
              <a:rPr lang="ru-RU" sz="3000" b="1" dirty="0" err="1"/>
              <a:t>ся</a:t>
            </a:r>
            <a:r>
              <a:rPr lang="ru-RU" sz="3000" b="1" dirty="0"/>
              <a:t> в практик…письма.</a:t>
            </a:r>
          </a:p>
          <a:p>
            <a:pPr>
              <a:buNone/>
            </a:pPr>
            <a:r>
              <a:rPr lang="ru-RU" sz="3000" b="1" dirty="0"/>
              <a:t>                                                                                              </a:t>
            </a:r>
            <a:r>
              <a:rPr lang="ru-RU" b="1" dirty="0"/>
              <a:t>А. Моисеев.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езультаты сканировани\2008-05 (май)\сканирование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428736"/>
            <a:ext cx="4351081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Письмо с фронта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38600" cy="52149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dirty="0" smtClean="0"/>
              <a:t>		</a:t>
            </a:r>
            <a:r>
              <a:rPr lang="ru-RU" sz="3300" b="1" dirty="0" smtClean="0"/>
              <a:t>Дорогая </a:t>
            </a:r>
            <a:r>
              <a:rPr lang="ru-RU" sz="3300" b="1" dirty="0" err="1"/>
              <a:t>Дашечка</a:t>
            </a:r>
            <a:r>
              <a:rPr lang="ru-RU" sz="3300" b="1" dirty="0"/>
              <a:t>, милые мои </a:t>
            </a:r>
            <a:r>
              <a:rPr lang="ru-RU" sz="3300" b="1" dirty="0" smtClean="0"/>
              <a:t>сынки и </a:t>
            </a:r>
            <a:r>
              <a:rPr lang="ru-RU" sz="3300" b="1" dirty="0"/>
              <a:t>красногубая </a:t>
            </a:r>
            <a:r>
              <a:rPr lang="ru-RU" sz="3300" b="1" dirty="0" err="1"/>
              <a:t>Томочка</a:t>
            </a:r>
            <a:r>
              <a:rPr lang="ru-RU" sz="3300" b="1" dirty="0"/>
              <a:t>!</a:t>
            </a:r>
          </a:p>
          <a:p>
            <a:pPr>
              <a:buNone/>
            </a:pPr>
            <a:r>
              <a:rPr lang="ru-RU" sz="3300" b="1" dirty="0" smtClean="0"/>
              <a:t>		Привет </a:t>
            </a:r>
            <a:r>
              <a:rPr lang="ru-RU" sz="3300" b="1" dirty="0"/>
              <a:t>вам с фронта! Папка ваш воюет с проклятыми оккупантами и очень скучает по дому…Надеюсь на скорую победу, не сомневайтесь, приложу я все силы, чтобы разбить обнаглевшего гада. Дети не будут краснеть за отца.</a:t>
            </a:r>
          </a:p>
          <a:p>
            <a:pPr>
              <a:buNone/>
            </a:pPr>
            <a:r>
              <a:rPr lang="ru-RU" sz="3300" b="1" dirty="0"/>
              <a:t>   </a:t>
            </a:r>
            <a:r>
              <a:rPr lang="ru-RU" sz="3300" b="1" dirty="0" smtClean="0"/>
              <a:t>		Даша</a:t>
            </a:r>
            <a:r>
              <a:rPr lang="ru-RU" sz="3300" b="1" dirty="0"/>
              <a:t>, родная. Береги наших детишек, не жалей вещей, коли трудно случится, продавай. Наживем. Лишь бы скорее война кончилась. И себя береги, дорогая.</a:t>
            </a:r>
          </a:p>
          <a:p>
            <a:pPr>
              <a:buNone/>
            </a:pPr>
            <a:r>
              <a:rPr lang="ru-RU" sz="3300" b="1" dirty="0"/>
              <a:t>   </a:t>
            </a:r>
            <a:r>
              <a:rPr lang="ru-RU" sz="3300" b="1" dirty="0" smtClean="0"/>
              <a:t>		Тебе</a:t>
            </a:r>
            <a:r>
              <a:rPr lang="ru-RU" sz="3300" b="1" dirty="0"/>
              <a:t>, Женя, мой отцовский наказ. Помогай маме, слушайся во всем. Ты же в доме за старшего.</a:t>
            </a:r>
          </a:p>
          <a:p>
            <a:pPr>
              <a:buNone/>
            </a:pPr>
            <a:r>
              <a:rPr lang="ru-RU" sz="3300" b="1" dirty="0"/>
              <a:t>   </a:t>
            </a:r>
            <a:r>
              <a:rPr lang="ru-RU" sz="3300" b="1" dirty="0" smtClean="0"/>
              <a:t>		Целую </a:t>
            </a:r>
            <a:r>
              <a:rPr lang="ru-RU" sz="3300" b="1" dirty="0"/>
              <a:t>вас крепко, мои родные. Предстоят нам жаркие бои. Цель у нас одна – победить. Передавайте мой привет всем родным.</a:t>
            </a:r>
          </a:p>
          <a:p>
            <a:pPr>
              <a:buNone/>
            </a:pPr>
            <a:r>
              <a:rPr lang="ru-RU" sz="3300" b="1" dirty="0"/>
              <a:t> </a:t>
            </a:r>
            <a:r>
              <a:rPr lang="ru-RU" sz="3300" b="1" dirty="0" smtClean="0"/>
              <a:t>	  	Ваш </a:t>
            </a:r>
            <a:r>
              <a:rPr lang="ru-RU" sz="3300" b="1" dirty="0"/>
              <a:t>муж и отец Михаил Яцков. 19 ноября 1943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оформления конверта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От кого</a:t>
            </a:r>
            <a:r>
              <a:rPr lang="ru-RU" dirty="0"/>
              <a:t> </a:t>
            </a:r>
            <a:r>
              <a:rPr lang="ru-RU" i="1" dirty="0"/>
              <a:t>Ивановой Светланы</a:t>
            </a:r>
            <a:endParaRPr lang="ru-RU" dirty="0"/>
          </a:p>
          <a:p>
            <a:pPr>
              <a:buNone/>
            </a:pPr>
            <a:r>
              <a:rPr lang="ru-RU" b="1" dirty="0"/>
              <a:t>Откуда</a:t>
            </a:r>
            <a:r>
              <a:rPr lang="ru-RU" dirty="0"/>
              <a:t>  </a:t>
            </a:r>
            <a:r>
              <a:rPr lang="ru-RU" i="1" dirty="0"/>
              <a:t>ул. Мира, д. 10, кв. 1</a:t>
            </a:r>
            <a:endParaRPr lang="ru-RU" dirty="0"/>
          </a:p>
          <a:p>
            <a:pPr>
              <a:buNone/>
            </a:pPr>
            <a:r>
              <a:rPr lang="ru-RU" i="1" dirty="0"/>
              <a:t>п. Ц. Хазан</a:t>
            </a:r>
            <a:endParaRPr lang="ru-RU" dirty="0"/>
          </a:p>
          <a:p>
            <a:pPr>
              <a:buNone/>
            </a:pPr>
            <a:r>
              <a:rPr lang="ru-RU" i="1" dirty="0" err="1"/>
              <a:t>Зиминский</a:t>
            </a:r>
            <a:r>
              <a:rPr lang="ru-RU" i="1" dirty="0"/>
              <a:t> р-н</a:t>
            </a:r>
            <a:endParaRPr lang="ru-RU" dirty="0"/>
          </a:p>
          <a:p>
            <a:pPr>
              <a:buNone/>
            </a:pPr>
            <a:r>
              <a:rPr lang="ru-RU" i="1" dirty="0"/>
              <a:t>Иркутская обл.</a:t>
            </a:r>
            <a:endParaRPr lang="ru-RU" dirty="0"/>
          </a:p>
          <a:p>
            <a:pPr>
              <a:buNone/>
            </a:pPr>
            <a:r>
              <a:rPr lang="ru-RU" dirty="0"/>
              <a:t>                                      665360</a:t>
            </a:r>
          </a:p>
          <a:p>
            <a:pPr>
              <a:buNone/>
            </a:pPr>
            <a:r>
              <a:rPr lang="ru-RU" dirty="0"/>
              <a:t>                                                      </a:t>
            </a:r>
            <a:r>
              <a:rPr lang="ru-RU" b="1" dirty="0" smtClean="0"/>
              <a:t>Кому</a:t>
            </a:r>
            <a:r>
              <a:rPr lang="ru-RU" dirty="0" smtClean="0"/>
              <a:t> </a:t>
            </a:r>
            <a:r>
              <a:rPr lang="ru-RU" i="1" dirty="0"/>
              <a:t>Андреевой Анне </a:t>
            </a:r>
            <a:endParaRPr lang="ru-RU" dirty="0"/>
          </a:p>
          <a:p>
            <a:pPr>
              <a:buNone/>
            </a:pPr>
            <a:r>
              <a:rPr lang="ru-RU" i="1" dirty="0"/>
              <a:t>                                                                               Александровне</a:t>
            </a:r>
            <a:endParaRPr lang="ru-RU" dirty="0"/>
          </a:p>
          <a:p>
            <a:pPr>
              <a:buNone/>
            </a:pPr>
            <a:r>
              <a:rPr lang="ru-RU" b="1" i="1" dirty="0"/>
              <a:t>                                                    </a:t>
            </a:r>
            <a:r>
              <a:rPr lang="ru-RU" b="1" i="1" dirty="0" smtClean="0"/>
              <a:t>  </a:t>
            </a:r>
            <a:r>
              <a:rPr lang="ru-RU" b="1" dirty="0"/>
              <a:t>Куда</a:t>
            </a:r>
            <a:r>
              <a:rPr lang="ru-RU" dirty="0"/>
              <a:t>  </a:t>
            </a:r>
            <a:r>
              <a:rPr lang="ru-RU" i="1" dirty="0"/>
              <a:t>ул. Баумана, д.164, </a:t>
            </a:r>
            <a:r>
              <a:rPr lang="ru-RU" i="1" dirty="0" smtClean="0"/>
              <a:t>кв. 58</a:t>
            </a:r>
            <a:endParaRPr lang="ru-RU" dirty="0"/>
          </a:p>
          <a:p>
            <a:pPr>
              <a:buNone/>
            </a:pPr>
            <a:r>
              <a:rPr lang="ru-RU" i="1" dirty="0"/>
              <a:t>                                                         г. Иркутск – 40</a:t>
            </a:r>
            <a:endParaRPr lang="ru-RU" dirty="0"/>
          </a:p>
          <a:p>
            <a:pPr>
              <a:buNone/>
            </a:pPr>
            <a:r>
              <a:rPr lang="ru-RU" dirty="0"/>
              <a:t>                                                         664040</a:t>
            </a:r>
          </a:p>
          <a:p>
            <a:pPr>
              <a:buNone/>
            </a:pPr>
            <a:r>
              <a:rPr lang="ru-RU" dirty="0"/>
              <a:t>   664040</a:t>
            </a:r>
          </a:p>
          <a:p>
            <a:pPr>
              <a:buNone/>
            </a:pPr>
            <a:r>
              <a:rPr lang="ru-RU" i="1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написания письма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/>
              <a:t>письмо всегда предполагает того, кому оно адресовано</a:t>
            </a:r>
          </a:p>
          <a:p>
            <a:pPr lvl="0"/>
            <a:r>
              <a:rPr lang="ru-RU" sz="3200" b="1" dirty="0"/>
              <a:t>необходимым условием для такого вида общения между людьми  является искренность и непринужденность</a:t>
            </a:r>
          </a:p>
          <a:p>
            <a:pPr lvl="0"/>
            <a:r>
              <a:rPr lang="ru-RU" sz="3200" b="1" dirty="0"/>
              <a:t>для письма характерны устоявшиеся этикетные нормы, которые необходимо учитывать.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28794" y="2071677"/>
            <a:ext cx="6300806" cy="2000265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Урок письма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Урок письма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		</a:t>
            </a:r>
            <a:r>
              <a:rPr lang="ru-RU" sz="3200" b="1" dirty="0" smtClean="0"/>
              <a:t>Нельзя </a:t>
            </a:r>
            <a:r>
              <a:rPr lang="ru-RU" sz="3200" b="1" dirty="0"/>
              <a:t>писать в пустоту. Работая, надо </a:t>
            </a:r>
            <a:r>
              <a:rPr lang="ru-RU" sz="3200" b="1" dirty="0" smtClean="0"/>
              <a:t>представлять </a:t>
            </a:r>
            <a:r>
              <a:rPr lang="ru-RU" sz="3200" b="1" dirty="0"/>
              <a:t>себе того милого человека, которому ты </a:t>
            </a:r>
            <a:r>
              <a:rPr lang="ru-RU" sz="3200" b="1" dirty="0" smtClean="0"/>
              <a:t>рассказываешь </a:t>
            </a:r>
            <a:r>
              <a:rPr lang="ru-RU" sz="3200" b="1" dirty="0"/>
              <a:t>все лучшее, что накопилось у тебя на душе и на сердце. </a:t>
            </a:r>
            <a:r>
              <a:rPr lang="ru-RU" sz="3200" b="1" dirty="0" smtClean="0"/>
              <a:t>Тогда </a:t>
            </a:r>
            <a:r>
              <a:rPr lang="ru-RU" sz="3200" b="1" dirty="0"/>
              <a:t>придут сильные и свежие слова.</a:t>
            </a:r>
          </a:p>
          <a:p>
            <a:pPr>
              <a:buNone/>
            </a:pPr>
            <a:r>
              <a:rPr lang="ru-RU" sz="3200" b="1" dirty="0"/>
              <a:t>                                                 </a:t>
            </a:r>
            <a:r>
              <a:rPr lang="ru-RU" sz="3200" b="1" dirty="0" smtClean="0"/>
              <a:t> А</a:t>
            </a:r>
            <a:r>
              <a:rPr lang="ru-RU" sz="3200" b="1" dirty="0"/>
              <a:t>. </a:t>
            </a:r>
            <a:r>
              <a:rPr lang="ru-RU" sz="3200" b="1" dirty="0" smtClean="0"/>
              <a:t>М. Горький</a:t>
            </a:r>
            <a:r>
              <a:rPr lang="ru-RU" sz="3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Письмо Ваньки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Милый </a:t>
            </a:r>
            <a:r>
              <a:rPr lang="ru-RU" b="1" dirty="0"/>
              <a:t>дедушка, Константин </a:t>
            </a:r>
            <a:r>
              <a:rPr lang="ru-RU" b="1" dirty="0" err="1"/>
              <a:t>Макарович</a:t>
            </a:r>
            <a:r>
              <a:rPr lang="ru-RU" b="1" dirty="0"/>
              <a:t>!  Поздравляю вас с Рождеством и желаю тебе всего от господа бога. Нету у меня ни отца, ни маменьки, только ты один остался</a:t>
            </a:r>
            <a:r>
              <a:rPr lang="ru-RU" b="1" dirty="0" smtClean="0"/>
              <a:t>…</a:t>
            </a:r>
            <a:r>
              <a:rPr lang="ru-RU" b="1" dirty="0"/>
              <a:t>: А </a:t>
            </a:r>
            <a:r>
              <a:rPr lang="ru-RU" b="1" dirty="0" err="1"/>
              <a:t>вчерась</a:t>
            </a:r>
            <a:r>
              <a:rPr lang="ru-RU" b="1" dirty="0"/>
              <a:t> мне была выволочка. Хозяин выволок меня за </a:t>
            </a:r>
            <a:r>
              <a:rPr lang="ru-RU" b="1" dirty="0" err="1"/>
              <a:t>волосья</a:t>
            </a:r>
            <a:r>
              <a:rPr lang="ru-RU" b="1" dirty="0"/>
              <a:t> и отчесал </a:t>
            </a:r>
            <a:r>
              <a:rPr lang="ru-RU" b="1" dirty="0" err="1"/>
              <a:t>шпындарем</a:t>
            </a:r>
            <a:r>
              <a:rPr lang="ru-RU" b="1" dirty="0"/>
              <a:t> за то, что я качал </a:t>
            </a:r>
            <a:r>
              <a:rPr lang="ru-RU" b="1" dirty="0" err="1"/>
              <a:t>ихнего</a:t>
            </a:r>
            <a:r>
              <a:rPr lang="ru-RU" b="1" dirty="0"/>
              <a:t> ребятенка в люльке и по нечаянности, заснул… А еды нету никакой. Утром дают хлеба, в обед каши и к вечеру тоже хлеба,  а чтоб чаю или щей, то хозяева сами трескают.. Милый дедушка, сделай </a:t>
            </a:r>
            <a:r>
              <a:rPr lang="ru-RU" b="1" dirty="0" err="1"/>
              <a:t>божецкую</a:t>
            </a:r>
            <a:r>
              <a:rPr lang="ru-RU" b="1" dirty="0"/>
              <a:t> милость, возьми меня отсюда домой, на деревню, нету никакой моей возможности… Остаюсь твой внук Иван Жуков, милый дедушка, приезжай.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Официальное письмо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Уважаемая Татьяна Николаевна!</a:t>
            </a:r>
          </a:p>
          <a:p>
            <a:pPr>
              <a:buNone/>
            </a:pPr>
            <a:r>
              <a:rPr lang="ru-RU" b="1" dirty="0" smtClean="0"/>
              <a:t>Сообщаем </a:t>
            </a:r>
            <a:r>
              <a:rPr lang="ru-RU" b="1" dirty="0"/>
              <a:t>Вам, что 22 мая в 18.00 </a:t>
            </a:r>
            <a:r>
              <a:rPr lang="ru-RU" b="1" dirty="0" smtClean="0"/>
              <a:t>состоится общешкольное собрание. Повестка </a:t>
            </a:r>
            <a:r>
              <a:rPr lang="ru-RU" b="1" dirty="0"/>
              <a:t>следующая: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b="1" dirty="0"/>
              <a:t>. Отчет родительского комитета о проделанной работе за 2007- 2008 </a:t>
            </a:r>
            <a:r>
              <a:rPr lang="ru-RU" b="1" dirty="0" err="1"/>
              <a:t>уч</a:t>
            </a:r>
            <a:r>
              <a:rPr lang="ru-RU" b="1" dirty="0"/>
              <a:t>. </a:t>
            </a:r>
            <a:r>
              <a:rPr lang="ru-RU" b="1" dirty="0" smtClean="0"/>
              <a:t>год</a:t>
            </a:r>
          </a:p>
          <a:p>
            <a:pPr lvl="0">
              <a:buNone/>
            </a:pPr>
            <a:r>
              <a:rPr lang="ru-RU" b="1" dirty="0" smtClean="0"/>
              <a:t>2. Организация 5 трудовой четверти.</a:t>
            </a:r>
          </a:p>
          <a:p>
            <a:pPr lvl="0">
              <a:buNone/>
            </a:pPr>
            <a:r>
              <a:rPr lang="ru-RU" b="1" dirty="0" smtClean="0"/>
              <a:t>3. Разное</a:t>
            </a:r>
          </a:p>
          <a:p>
            <a:pPr lvl="0"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/>
              <a:t> </a:t>
            </a:r>
            <a:r>
              <a:rPr lang="ru-RU" b="1" dirty="0" smtClean="0"/>
              <a:t>Мы </a:t>
            </a:r>
            <a:r>
              <a:rPr lang="ru-RU" b="1" dirty="0"/>
              <a:t>рассчитываем на ваше участие в </a:t>
            </a:r>
            <a:r>
              <a:rPr lang="ru-RU" b="1" dirty="0" smtClean="0"/>
              <a:t>проведении родительского </a:t>
            </a:r>
            <a:r>
              <a:rPr lang="ru-RU" b="1" dirty="0"/>
              <a:t>собрания.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Администрация  </a:t>
            </a:r>
            <a:r>
              <a:rPr lang="ru-RU" b="1" dirty="0"/>
              <a:t>МОУ </a:t>
            </a:r>
            <a:r>
              <a:rPr lang="ru-RU" b="1" dirty="0" err="1"/>
              <a:t>Хазанская</a:t>
            </a:r>
            <a:r>
              <a:rPr lang="ru-RU" b="1" dirty="0"/>
              <a:t> СОШ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Словарная работа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Адресат -  </a:t>
            </a:r>
            <a:r>
              <a:rPr lang="ru-RU" i="1" dirty="0"/>
              <a:t>из немецкого яз., </a:t>
            </a:r>
            <a:r>
              <a:rPr lang="ru-RU" b="1" i="1" dirty="0"/>
              <a:t>получатель, которому адресовано письмо</a:t>
            </a:r>
            <a:r>
              <a:rPr lang="ru-RU" i="1" dirty="0"/>
              <a:t>.</a:t>
            </a:r>
            <a:endParaRPr lang="ru-RU" dirty="0"/>
          </a:p>
          <a:p>
            <a:pPr>
              <a:buNone/>
            </a:pPr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 smtClean="0"/>
              <a:t>Адресант - </a:t>
            </a:r>
            <a:r>
              <a:rPr lang="ru-RU" b="1" i="1" dirty="0"/>
              <a:t>тот, кто пишет письмо</a:t>
            </a:r>
            <a:endParaRPr lang="ru-RU" b="1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Эпистолярная литература -  </a:t>
            </a:r>
            <a:r>
              <a:rPr lang="ru-RU" dirty="0"/>
              <a:t>от греч. «послание» собрание писем ученых, писателей. Художественные произведения в виде посланий к какому либо лицу, переписки действующих лиц между собой.</a:t>
            </a:r>
          </a:p>
          <a:p>
            <a:r>
              <a:rPr lang="ru-RU" dirty="0"/>
              <a:t>Первооткрыватель жанра, афинянин Эпикур.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Электронная почта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715404" cy="438055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b="1" dirty="0"/>
              <a:t>:- ) улыбка  </a:t>
            </a:r>
          </a:p>
          <a:p>
            <a:r>
              <a:rPr lang="ru-RU" b="1" dirty="0"/>
              <a:t> ; - ) подмигивание  </a:t>
            </a:r>
          </a:p>
          <a:p>
            <a:r>
              <a:rPr lang="ru-RU" b="1" dirty="0"/>
              <a:t> : - ( недовольство</a:t>
            </a:r>
          </a:p>
          <a:p>
            <a:r>
              <a:rPr lang="ru-RU" b="1" dirty="0"/>
              <a:t>: - 0 изумление</a:t>
            </a:r>
          </a:p>
          <a:p>
            <a:r>
              <a:rPr lang="ru-RU" b="1" dirty="0"/>
              <a:t>Количество их превышает сотню. Вот так может выглядеть следующее предложение: </a:t>
            </a:r>
            <a:r>
              <a:rPr lang="ru-RU" b="1" dirty="0" smtClean="0"/>
              <a:t>с</a:t>
            </a:r>
          </a:p>
          <a:p>
            <a:r>
              <a:rPr lang="en-US" b="1" dirty="0" smtClean="0"/>
              <a:t>P</a:t>
            </a:r>
            <a:r>
              <a:rPr lang="ru-RU" b="1" dirty="0"/>
              <a:t>. </a:t>
            </a:r>
            <a:r>
              <a:rPr lang="en-US" b="1" dirty="0"/>
              <a:t>S</a:t>
            </a:r>
            <a:r>
              <a:rPr lang="ru-RU" b="1" dirty="0"/>
              <a:t>. </a:t>
            </a:r>
            <a:r>
              <a:rPr lang="en-US" b="1" dirty="0"/>
              <a:t>A</a:t>
            </a:r>
            <a:r>
              <a:rPr lang="ru-RU" b="1" dirty="0" err="1"/>
              <a:t>нанас</a:t>
            </a:r>
            <a:r>
              <a:rPr lang="ru-RU" b="1" dirty="0"/>
              <a:t> на фотке замечательно смотрится : ))) Автор пошутил и сам засмеялся своей шутке.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80996" y="2081202"/>
            <a:ext cx="8715404" cy="4380558"/>
          </a:xfrm>
          <a:prstGeom prst="rect">
            <a:avLst/>
          </a:prstGeom>
          <a:solidFill>
            <a:schemeClr val="accent2"/>
          </a:solidFill>
        </p:spPr>
        <p:txBody>
          <a:bodyPr vert="horz">
            <a:normAutofit/>
          </a:bodyPr>
          <a:lstStyle/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:- ) улыбка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; - ) подмигивание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- ( недовольство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- 0 изумление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их превышает сотню. Вот так может выглядеть следующее предложение: с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нанас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фотке замечательно смотрится : ))) Автор пошутил и сам засмеялся своей шутке.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80996" y="2081202"/>
            <a:ext cx="8715404" cy="4380558"/>
          </a:xfrm>
          <a:prstGeom prst="rect">
            <a:avLst/>
          </a:prstGeom>
          <a:solidFill>
            <a:schemeClr val="accent2"/>
          </a:solidFill>
        </p:spPr>
        <p:txBody>
          <a:bodyPr vert="horz">
            <a:normAutofit/>
          </a:bodyPr>
          <a:lstStyle/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:- ) улыбка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; - ) подмигивание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- ( недовольство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- 0 изумление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их превышает сотню. Вот так может выглядеть следующее предложение: с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нанас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фотке замечательно смотрится : ))) Автор пошутил и сам засмеялся своей шутке.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Этикет написания дружеского письма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Письмо начинается с обращения «</a:t>
            </a:r>
            <a:r>
              <a:rPr lang="ru-RU" b="1" dirty="0" smtClean="0"/>
              <a:t>здравствуй</a:t>
            </a:r>
            <a:r>
              <a:rPr lang="ru-RU" b="1" dirty="0"/>
              <a:t>», «добрый день», «привет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 </a:t>
            </a:r>
            <a:r>
              <a:rPr lang="ru-RU" b="1" dirty="0"/>
              <a:t>Заканчивай письмо пожеланием здоровья и удачи. </a:t>
            </a:r>
            <a:endParaRPr lang="ru-RU" b="1" dirty="0" smtClean="0"/>
          </a:p>
          <a:p>
            <a:r>
              <a:rPr lang="ru-RU" b="1" dirty="0"/>
              <a:t>Подпись и число. Достаточно только имени и фамилии. </a:t>
            </a:r>
            <a:endParaRPr lang="ru-RU" b="1" dirty="0" smtClean="0"/>
          </a:p>
          <a:p>
            <a:pPr lvl="0"/>
            <a:r>
              <a:rPr lang="ru-RU" b="1" dirty="0"/>
              <a:t>ставят две латинские буквы «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/>
              <a:t>S</a:t>
            </a:r>
            <a:r>
              <a:rPr lang="ru-RU" b="1" dirty="0"/>
              <a:t>.» </a:t>
            </a: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( </a:t>
            </a:r>
            <a:r>
              <a:rPr lang="ru-RU" b="1" dirty="0"/>
              <a:t>постскриптум), и после них пишут все забытое.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Этикет написания дружеского письма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Кто- </a:t>
            </a:r>
            <a:r>
              <a:rPr lang="ru-RU" sz="3200" b="1" dirty="0"/>
              <a:t>то из знакомых любезно предложил письмо передать. Тогда конверт не заклеивают! </a:t>
            </a:r>
            <a:endParaRPr lang="ru-RU" sz="3200" b="1" dirty="0" smtClean="0"/>
          </a:p>
          <a:p>
            <a:r>
              <a:rPr lang="ru-RU" sz="3200" b="1" dirty="0"/>
              <a:t>Воспитанный человек не читает чужих </a:t>
            </a:r>
            <a:r>
              <a:rPr lang="ru-RU" sz="3200" b="1" dirty="0" smtClean="0"/>
              <a:t>писем.</a:t>
            </a:r>
          </a:p>
          <a:p>
            <a:pPr lvl="0"/>
            <a:r>
              <a:rPr lang="ru-RU" sz="3200" b="1" dirty="0"/>
              <a:t>Письмо скажет о тебе больше, чем ты можешь себе представить! Очень важно, чтобы почерк был четким, а лист бумаги аккуратным. Постарайся не делать ошибок.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649</Words>
  <Application>Microsoft Office PowerPoint</Application>
  <PresentationFormat>Экран (4:3)</PresentationFormat>
  <Paragraphs>109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МБОУ  Хазанская СОШ</vt:lpstr>
      <vt:lpstr>Урок письма</vt:lpstr>
      <vt:lpstr>Урок письма</vt:lpstr>
      <vt:lpstr>Письмо Ваньки</vt:lpstr>
      <vt:lpstr>Официальное письмо</vt:lpstr>
      <vt:lpstr>Словарная работа</vt:lpstr>
      <vt:lpstr>Электронная почта</vt:lpstr>
      <vt:lpstr>Этикет написания дружеского письма</vt:lpstr>
      <vt:lpstr>Этикет написания дружеского письма</vt:lpstr>
      <vt:lpstr>Практика № 1</vt:lpstr>
      <vt:lpstr>Практика № 2</vt:lpstr>
      <vt:lpstr>Теория лексика, морфология, синтаксис</vt:lpstr>
      <vt:lpstr>Теория лексика, морфология, синтаксис</vt:lpstr>
      <vt:lpstr>Теория лексика, морфология, синтаксис</vt:lpstr>
      <vt:lpstr>Практика №2</vt:lpstr>
      <vt:lpstr>Письмо с фронта</vt:lpstr>
      <vt:lpstr>Правила оформления конверта</vt:lpstr>
      <vt:lpstr>Правила написания письма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письма</dc:title>
  <dc:creator>Админ</dc:creator>
  <cp:lastModifiedBy>HP</cp:lastModifiedBy>
  <cp:revision>25</cp:revision>
  <dcterms:created xsi:type="dcterms:W3CDTF">2008-05-26T00:21:14Z</dcterms:created>
  <dcterms:modified xsi:type="dcterms:W3CDTF">2013-05-02T16:48:18Z</dcterms:modified>
</cp:coreProperties>
</file>