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0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8BA2-6288-4192-9E4C-1D48AA35BE54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50E31-7FEA-416C-B395-33EB91B7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21457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Вводные слова и предложения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786058"/>
            <a:ext cx="8786874" cy="36433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Цели: знать вводные слова;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обособлять их в предложении.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ценностное отношение к языку.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предложение начинается с союза а, и, однако или любого другого, указывающего на связь высказывания с предыдущим, а за ним следует вводное слово, то между союзом и вводным словом запятая не ставится. 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8577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 правда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она так и не позвонила.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Но кажется,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гроза уже кончается.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по-моему,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он обыкновенный демагог.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 впрочем,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большой беды в этом нет.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 в самом деле,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послышались голоса внизу.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действительно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у него получалось очень  ловко. 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конечно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кончилось благополучно.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представьте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была выполнена  досрочно.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Проверяем!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 действительно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все у него получалось очень  ловко.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Но конечно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все кончилось благополучно.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 представьте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работа была выполнена  досрочно.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Вводные предложения выделяются запятыми и иногда тире. Вставные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выделяются с помощью тире или скобок.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Никаких он угрызений совести,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насколько я знаю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не чувствует. Они,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мы считаем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уже не приедут сегодня. Покойный дедушка,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сколько я помню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был род бабушкина дворецкого.  Мой приход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я это мог заметить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сначала несколько смутил гостей.  Я (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это говорили все мои учителя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не умел отвечать на экзаменах. Сама же барыня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говорили о ней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не умеет отличить буженину от телятины... Есть у нас везде –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думалось мне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даже в такой дыре, Скобелеве, свои люди. Он поднял руку (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настала тишина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и негромко заговорил. Поверьте (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совесть в том порукой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), супружество нам будет мукой.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5008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Цезарь (так звали льва в зверинце) спит и тихо взвизгивает. Смею вас уверить, вы не ошиблись в своем выборе. Глеб, насколько я знал, учился в Брянской гимназии. Это обстоятельство, думалось мне тогда, должно было сильно облегчить работу. Бессонов взглянул на меня изумленными и  даже, как мне показалось, испуганными глазами. Это путешествие, я надеюсь, вам понравится. Здесь, как гласит предание, когда-то шумели дремучие леса. Владимир Сергеич (именно так звали молодого человека в пальто) с недоумением посмотрел на своего 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 Воображая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замок заперт, я вынул ключ, и – о, ужас! – у меня в руках была только головка ключика.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Расставьте</a:t>
            </a:r>
            <a:r>
              <a:rPr lang="ru-RU" sz="2400" b="1" dirty="0" smtClean="0"/>
              <a:t> пропущенные знаки препинания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Сани резко стукнуло о торчавшую из воды сваю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унесенного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перевернуло с диковинной легкостью. Булочники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 было четверо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держались в стороне от нас. Мне помогал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маляр 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он сам называл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себя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подрядчик малярных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работ. Дана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была полтина меди на расход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гораздо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умное наставление.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Проверяем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b="1" dirty="0" smtClean="0"/>
              <a:t>Сани резко стукнуло о торчавшую из воды сваю (след унесенного моста) и перевернуло с диковинной легкостью. Булочники – их было четверо – держались в стороне от нас. Мне помогал маляр, или, как он сам называл себя, подрядчик малярных работ.... Дана была полтина меди на расход и, что гораздо важнее, умное наставление.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6000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28670"/>
          <a:ext cx="9001156" cy="5929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78"/>
                <a:gridCol w="4500578"/>
              </a:tblGrid>
              <a:tr h="5929330"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сегодня я узнал…</a:t>
                      </a:r>
                    </a:p>
                    <a:p>
                      <a:r>
                        <a:rPr lang="ru-RU" sz="3200" i="1" dirty="0" smtClean="0"/>
                        <a:t>было интересно…</a:t>
                      </a:r>
                    </a:p>
                    <a:p>
                      <a:r>
                        <a:rPr lang="ru-RU" sz="3200" i="1" dirty="0" smtClean="0"/>
                        <a:t>было трудно…</a:t>
                      </a:r>
                    </a:p>
                    <a:p>
                      <a:r>
                        <a:rPr lang="ru-RU" sz="3200" i="1" dirty="0" smtClean="0"/>
                        <a:t>я выполнял задания…</a:t>
                      </a:r>
                    </a:p>
                    <a:p>
                      <a:r>
                        <a:rPr lang="ru-RU" sz="3200" i="1" dirty="0" smtClean="0"/>
                        <a:t>я понял, что…</a:t>
                      </a:r>
                    </a:p>
                    <a:p>
                      <a:r>
                        <a:rPr lang="ru-RU" sz="3200" i="1" dirty="0" smtClean="0"/>
                        <a:t>теперь я могу…</a:t>
                      </a:r>
                    </a:p>
                    <a:p>
                      <a:r>
                        <a:rPr lang="ru-RU" sz="3200" i="1" dirty="0" smtClean="0"/>
                        <a:t>я почувствовал, что…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я приобрел…</a:t>
                      </a:r>
                    </a:p>
                    <a:p>
                      <a:r>
                        <a:rPr lang="ru-RU" sz="3200" i="1" dirty="0" smtClean="0"/>
                        <a:t>я научился…</a:t>
                      </a:r>
                    </a:p>
                    <a:p>
                      <a:r>
                        <a:rPr lang="ru-RU" sz="3200" i="1" dirty="0" smtClean="0"/>
                        <a:t>у меня получилось …</a:t>
                      </a:r>
                    </a:p>
                    <a:p>
                      <a:r>
                        <a:rPr lang="ru-RU" sz="3200" i="1" dirty="0" smtClean="0"/>
                        <a:t>я смог…</a:t>
                      </a:r>
                    </a:p>
                    <a:p>
                      <a:r>
                        <a:rPr lang="ru-RU" sz="3200" i="1" dirty="0" smtClean="0"/>
                        <a:t>я попробую…</a:t>
                      </a:r>
                    </a:p>
                    <a:p>
                      <a:r>
                        <a:rPr lang="ru-RU" sz="3200" i="1" dirty="0" smtClean="0"/>
                        <a:t>меня удивило…</a:t>
                      </a:r>
                    </a:p>
                    <a:p>
                      <a:r>
                        <a:rPr lang="ru-RU" sz="3200" i="1" dirty="0" smtClean="0"/>
                        <a:t>урок дал мне для жизни…</a:t>
                      </a:r>
                    </a:p>
                    <a:p>
                      <a:r>
                        <a:rPr lang="ru-RU" sz="3200" i="1" dirty="0" smtClean="0"/>
                        <a:t>мне захотелось…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Рефлексия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1149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Скажите, чему научились на уроке.</a:t>
            </a:r>
          </a:p>
          <a:p>
            <a:r>
              <a:rPr lang="ru-RU" dirty="0" smtClean="0"/>
              <a:t>Оцените свою работу и своего товарища.</a:t>
            </a:r>
          </a:p>
          <a:p>
            <a:endParaRPr lang="ru-RU" dirty="0"/>
          </a:p>
          <a:p>
            <a:r>
              <a:rPr lang="ru-RU" dirty="0" smtClean="0"/>
              <a:t>Встаньте те ребята, кто сегодня работал на 5</a:t>
            </a:r>
          </a:p>
          <a:p>
            <a:endParaRPr lang="ru-RU" dirty="0" smtClean="0"/>
          </a:p>
          <a:p>
            <a:r>
              <a:rPr lang="ru-RU" dirty="0" smtClean="0"/>
              <a:t>Встаньте те ребята, кто сегодня работал на 4</a:t>
            </a:r>
          </a:p>
          <a:p>
            <a:endParaRPr lang="ru-RU" dirty="0"/>
          </a:p>
          <a:p>
            <a:r>
              <a:rPr lang="ru-RU" dirty="0" smtClean="0"/>
              <a:t>Встаньте те ребята, кто сегодня работал на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Вводные слова, словосочетания, вводные и вставные предложения обособляются.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Несомненно она и не подумает объяснить свой поступок. Они уже похоже не придут.   Он выходит ничего в этом не смыслит. Она не станет этого делать конечно. Героиней этого романа само собой разумеется была Маша. Я знаю право слово знаю! Ты сам не во гнев будь сказано погрешил  много. Не ровен час тебя продует. Кошка к неописуемому восхищению детей  была уже на самой верхушке дерева. Теперь вам по всей вероятности трудно  будет вспомнить подробности. Давным-давно в детстве он всегда  вспоминал об этом с улыбкой мать попробовала наказать его. 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Проверяем!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786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Несомненно, она и не подумает объяснить свой поступок. Они уже, похоже, не придут. Он, выходит, ничего в этом не смыслит. Она не станет этого делать, конечно. Героиней этого романа, само собой  разумеется, была Маша. Я знаю, право слово, знаю! Ты сам, не во гнев будь сказано, погрешил  много. Не ровен час, тебя продует. Кошка, к неописуемому восхищению детей, была уже на самой верхушке дерева. Теперь вам, по всей вероятности, трудно будет вспомнить подробности. Давным-давно в детстве (он всегда вспоминал об этом с улыбкой) мать попробовала наказать его. 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Если вводное слово стоит после однородных членов и предшествует обобщающему слову, то перед вводным словом ставится тире, а после него запятая.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9001156" cy="5429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Книги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брошюры, журналы, газеты –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словом,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все виды печатной продукции лежали на письменном столе. Федор ухаживал за Катей, за Машей, за Верой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словом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все девушки удостоились его  внимания. Среди птиц, насекомых, в сухой траве – 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словом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всюду, даже в воздухе, чувствовалось  приближение осени.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 здравый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смысл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твердость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свобода словом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ее достоинства точно родились в ней.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Родители дети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даже бабушка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словом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веселились от души.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Испуг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робкая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надежда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словом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чувства разом отразились на ее лице.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Проверяем!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 здравый смысл, твердость и свобода... – 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словом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все ее достоинства точно родились в ней. Родители, дети, даже бабушка –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словом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все веселились от души. Испуг, робкая надежда, вопрос –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словом,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все чувства разом отразились на ее лице.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pic>
        <p:nvPicPr>
          <p:cNvPr id="1026" name="Picture 2" descr="F:\hippo_hula_girl_md_wht_lef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362851"/>
            <a:ext cx="5143536" cy="5143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Вводное слово отделяется от предшествующего сочинительного союза запятой в том случае, если его (вводное слово) можно опустить или переставить в другое место предложения.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38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позвонила, а, кстати сказать, обещала. Он опаздывает и, наверное, вовсе не приедет. Для них он герой, а, признаться, я себе героев  иначе представляю. Здесь может быть использован не уголь, а, скорее, жидкое топливо.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 должны работать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энергичнее 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проще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говоря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лениться.  Собака не идет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конуру а похоже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скрывается. Не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 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десять лет прожил Иван Георгиевич за одну ночь.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Проверяем!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 должны работать энергичнее, а,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проще говоря,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не лениться.  Собака не идет в конуру, 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похоже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скрывается. Не год, а,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может быть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десять лет прожил Иван Георгиевич за одну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ночь.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вводное слово, перед которым стоит союз, нельзя опустить, то запятая между этим союзом и вводным словом не ставится.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2149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Несчастье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только его не изменило, а напротив, он стал еще крепче и энергичнее. Мы знаем, а стало быть, верим, что сказкам сбываться дано.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завершения опытов нужны дополнительные материалы, а кроме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новое оборудование. Расчеты были сделаны наспех, 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следовательно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неточно. Может быть, все кончится благополучно, а может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наоборот. Эта схема,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следовательно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весь проект в целом нуждается в доработке.</a:t>
            </a: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1062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Вводные слова и предложения</vt:lpstr>
      <vt:lpstr>      Вводные слова, словосочетания, вводные и вставные предложения обособляются. </vt:lpstr>
      <vt:lpstr>Проверяем!</vt:lpstr>
      <vt:lpstr> Если вводное слово стоит после однородных членов и предшествует обобщающему слову, то перед вводным словом ставится тире, а после него запятая. </vt:lpstr>
      <vt:lpstr>Проверяем!</vt:lpstr>
      <vt:lpstr>Физминутка</vt:lpstr>
      <vt:lpstr>Вводное слово отделяется от предшествующего сочинительного союза запятой в том случае, если его (вводное слово) можно опустить или переставить в другое место предложения.  </vt:lpstr>
      <vt:lpstr>Проверяем!</vt:lpstr>
      <vt:lpstr>Если вводное слово, перед которым стоит союз, нельзя опустить, то запятая между этим союзом и вводным словом не ставится.</vt:lpstr>
      <vt:lpstr>Если предложение начинается с союза а, и, однако или любого другого, указывающего на связь высказывания с предыдущим, а за ним следует вводное слово, то между союзом и вводным словом запятая не ставится.  </vt:lpstr>
      <vt:lpstr>Проверяем!</vt:lpstr>
      <vt:lpstr>      Вводные предложения выделяются запятыми и иногда тире. Вставные предложения выделяются с помощью тире или скобок. </vt:lpstr>
      <vt:lpstr>Презентация PowerPoint</vt:lpstr>
      <vt:lpstr>Расставьте пропущенные знаки препинания</vt:lpstr>
      <vt:lpstr>Проверяем!</vt:lpstr>
      <vt:lpstr>Рефлексия</vt:lpstr>
      <vt:lpstr>Рефлексия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 и предложения</dc:title>
  <dc:creator>Admin</dc:creator>
  <cp:lastModifiedBy>Ученик</cp:lastModifiedBy>
  <cp:revision>21</cp:revision>
  <dcterms:created xsi:type="dcterms:W3CDTF">2013-04-28T13:46:15Z</dcterms:created>
  <dcterms:modified xsi:type="dcterms:W3CDTF">2013-04-29T01:57:07Z</dcterms:modified>
</cp:coreProperties>
</file>