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64" r:id="rId9"/>
    <p:sldId id="266" r:id="rId10"/>
    <p:sldId id="268" r:id="rId11"/>
    <p:sldId id="267" r:id="rId12"/>
    <p:sldId id="269" r:id="rId13"/>
    <p:sldId id="265" r:id="rId14"/>
    <p:sldId id="272" r:id="rId15"/>
    <p:sldId id="271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60"/>
  </p:normalViewPr>
  <p:slideViewPr>
    <p:cSldViewPr>
      <p:cViewPr varScale="1">
        <p:scale>
          <a:sx n="69" d="100"/>
          <a:sy n="69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D21CE-AF1E-4713-B927-69D3B6239A5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ED627-1398-4AB7-B12B-2B3891BD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4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D39F30-1CFD-4267-9729-286AEE82BAC2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8B1D1D-C629-484A-8A83-F93106D394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0026" y="66982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МКДОУ №19  </a:t>
            </a:r>
            <a:r>
              <a:rPr lang="ru-RU" dirty="0" err="1" smtClean="0"/>
              <a:t>п.Першино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41277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Проект мероприятия экологической направленности в режиме дня детей группы старшего возраста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26733" y="2639714"/>
            <a:ext cx="62905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Что  мы знаем о луке</a:t>
            </a:r>
            <a:endParaRPr lang="ru-RU" sz="5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36324" y="448286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Воспитатель:</a:t>
            </a:r>
          </a:p>
          <a:p>
            <a:r>
              <a:rPr lang="ru-RU" sz="2800" b="1" i="1" dirty="0" smtClean="0"/>
              <a:t>Алимова Елена Юрьевна</a:t>
            </a:r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790455"/>
            <a:ext cx="383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2013-2014 учебный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73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Устанавливали связи:  </a:t>
            </a:r>
          </a:p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растения -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свет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518520" cy="263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45381"/>
            <a:ext cx="2620888" cy="349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Определение факторов внешней среды, необходимых для роста и развития растений; установление как растение ищет свет.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Устанавливали связи: </a:t>
            </a:r>
          </a:p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 растения - вода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4" y="1808538"/>
            <a:ext cx="3312370" cy="4416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9978" y="236060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07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Результаты экспериментов фиксировали в  дневнике наблюдений</a:t>
            </a:r>
            <a:r>
              <a:rPr lang="ru-RU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2" y="1680463"/>
            <a:ext cx="1644323" cy="20452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43315"/>
            <a:ext cx="2481497" cy="2043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05" y="1711058"/>
            <a:ext cx="1380744" cy="2020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77072"/>
            <a:ext cx="1579620" cy="2099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1" y="4088835"/>
            <a:ext cx="1417320" cy="20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 этап - заключительный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9816" y="1268760"/>
            <a:ext cx="76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В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 конце нашего эксперимента вместе с детьми выявили условия для роста лука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6" y="2145990"/>
            <a:ext cx="2574032" cy="1930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42930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46843"/>
            <a:ext cx="2260848" cy="3014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53732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44777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92183"/>
            <a:ext cx="2015410" cy="26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016" y="980728"/>
            <a:ext cx="3525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/>
                <a:cs typeface="Times New Roman"/>
              </a:rPr>
              <a:t>Лук был подан к обеду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8319"/>
            <a:ext cx="4126576" cy="418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60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485" y="807095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Calibri"/>
                <a:cs typeface="Times New Roman"/>
              </a:rPr>
              <a:t>Организовали выставку рисунков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r="6943"/>
          <a:stretch/>
        </p:blipFill>
        <p:spPr>
          <a:xfrm>
            <a:off x="4211960" y="2060848"/>
            <a:ext cx="419792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1"/>
          <a:stretch/>
        </p:blipFill>
        <p:spPr>
          <a:xfrm>
            <a:off x="827584" y="1700808"/>
            <a:ext cx="2063496" cy="255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9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331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Взаимодействие с  родителями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2615" y="1154979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Привлечение родителей к сбору пословиц, поговорок, загадок и стихов о луке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Привлечение родителей к заготовке земли для посадки лука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Оформление уголка для родителей на тему «Лук от семи недуг»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642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Calibri"/>
                <a:ea typeface="Calibri"/>
                <a:cs typeface="Times New Roman"/>
              </a:rPr>
              <a:t>Заключение: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Реализация данного проекта научила дошкольников сравнивать, анализировать, делать выводы. Дети приобрели новый опыт поисково – исследовательской деятельности. В процессе работы над проектом дошкольники рассматривали рост лука, отметили его роль как лекарственного сырья; изучали чудодейственное влияние на здоровье человека.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Расширился кругозор и мыслительная деятельность детей. Сам процесс и результат проекта принес детям удовлетворение, радость переживания, осознания собственных умений.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Благодаря проведенной работе, наши дети осознанно могут ответить на вопрос, почему необходим ЛУК.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7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34563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Цель проекта: </a:t>
            </a:r>
          </a:p>
          <a:p>
            <a:pPr lvl="0" algn="r"/>
            <a:endParaRPr lang="ru-RU" dirty="0">
              <a:solidFill>
                <a:prstClr val="black"/>
              </a:solidFill>
              <a:latin typeface="Calibri"/>
              <a:cs typeface="Times New Roman"/>
            </a:endParaRPr>
          </a:p>
          <a:p>
            <a:pPr lvl="0" algn="r"/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вызвать у детей познавательный интерес к выращиванию репчатого лука на перо в комнатных условиях,</a:t>
            </a:r>
          </a:p>
          <a:p>
            <a:pPr lvl="0" algn="r"/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 узнать о его пользе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42344"/>
            <a:ext cx="36576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588" y="87619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>Участники проекта</a:t>
            </a:r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: </a:t>
            </a:r>
          </a:p>
          <a:p>
            <a:pPr algn="r"/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дети, воспитатель группы и родители.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206084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>Вид проекта</a:t>
            </a:r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: </a:t>
            </a:r>
          </a:p>
          <a:p>
            <a:pPr algn="r"/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познавательно – экологический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9720" y="3140968"/>
            <a:ext cx="7390692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>Продолжительность:</a:t>
            </a:r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 algn="r">
              <a:spcAft>
                <a:spcPts val="100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3</a:t>
            </a:r>
            <a:r>
              <a:rPr lang="ru-RU" sz="3200" dirty="0" smtClean="0">
                <a:effectLst/>
                <a:latin typeface="Calibri"/>
                <a:ea typeface="Calibri"/>
                <a:cs typeface="Times New Roman"/>
              </a:rPr>
              <a:t> месяца – январь-март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744" y="4221088"/>
            <a:ext cx="7414267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Место проведения: 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группа детского сада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51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60" y="305094"/>
            <a:ext cx="7776864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Calibri"/>
                <a:ea typeface="Calibri"/>
                <a:cs typeface="Times New Roman"/>
              </a:rPr>
              <a:t>Задачи проекта: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воспитание бережного отношения к растениям как к живым существам, сопереживания им;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закрепление представления о луке;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формирование представления об основных потребностях лука, условиях, которые необходимы для его роста (вода, земля, свет, тепло).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выработка навыков посадки лука на землю и в стакан с водой;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выявление, сравнение изменений и различий, которые произошли с луковицами во время его роста;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способствование возникновению интереса к процессу роста и пользе лука.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4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7369" y="3151945"/>
            <a:ext cx="5759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Проблема проекта</a:t>
            </a:r>
            <a:endParaRPr lang="ru-RU" sz="4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7828" y="132212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Как можно вырастить зелёный лук на подоконнике?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50839" y="1506795"/>
            <a:ext cx="2493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Чем может быть полезен лук?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68" y="4768786"/>
            <a:ext cx="2705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Что можно делать с луком?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0071" y="4674488"/>
            <a:ext cx="272378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Исследование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полезных   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свойств лука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2699792" y="2522457"/>
            <a:ext cx="360040" cy="6294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2"/>
          </p:cNvCxnSpPr>
          <p:nvPr/>
        </p:nvCxnSpPr>
        <p:spPr>
          <a:xfrm flipV="1">
            <a:off x="6300192" y="2337792"/>
            <a:ext cx="397157" cy="81415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11760" y="3921386"/>
            <a:ext cx="648072" cy="75310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12160" y="3921386"/>
            <a:ext cx="486610" cy="8474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1756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Этапы  проекта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852936"/>
            <a:ext cx="4572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 Что за зелень у окна.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Ведь за окном у нас зима. 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Поговаривают что лук,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Полезен от семи недуг. 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Малыши лучок сажали.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Урожаем угощали,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Витаминов целый клад</a:t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Приходите все к нам в сад."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4" y="2258735"/>
            <a:ext cx="3070938" cy="4094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10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этап –подготовительный</a:t>
            </a:r>
          </a:p>
          <a:p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</a:rPr>
              <a:t>П</a:t>
            </a:r>
            <a:r>
              <a:rPr lang="ru-RU" sz="2400" dirty="0" smtClean="0">
                <a:latin typeface="Calibri" pitchFamily="34" charset="0"/>
              </a:rPr>
              <a:t>одбор художественной литературы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Знакомство со стихами, пословицами и загадками о луке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Чтение художественного произведения </a:t>
            </a:r>
            <a:r>
              <a:rPr lang="ru-RU" sz="2400" dirty="0" err="1" smtClean="0">
                <a:latin typeface="Calibri" pitchFamily="34" charset="0"/>
              </a:rPr>
              <a:t>Дж.Родари</a:t>
            </a:r>
            <a:endParaRPr lang="ru-RU" sz="240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«Чиполино»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Беседа «Как выращивают овощи на огороде и дома»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Дидактические игры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Беседа «Лук –от семи недуг»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Рассматривание иллюстраций на овощную тематику</a:t>
            </a:r>
            <a:endParaRPr lang="ru-RU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5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3931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ffectLst/>
                <a:latin typeface="Calibri"/>
                <a:ea typeface="Calibri"/>
                <a:cs typeface="Times New Roman"/>
              </a:rPr>
              <a:t>2 этап – исследовательский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4168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В начале января мы принесли лук , и обрезали им верхушки . Лук выращивали в контейнере.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2" y="2564904"/>
            <a:ext cx="2746902" cy="366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9" y="2564904"/>
            <a:ext cx="2746902" cy="3662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8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Устанавливали связи: </a:t>
            </a:r>
          </a:p>
          <a:p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>растения - земля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9" y="2492896"/>
            <a:ext cx="2836912" cy="378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35017"/>
            <a:ext cx="2880320" cy="38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01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460</TotalTime>
  <Words>358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2014-03-11T09:25:08Z</dcterms:created>
  <dcterms:modified xsi:type="dcterms:W3CDTF">2014-03-23T16:14:59Z</dcterms:modified>
</cp:coreProperties>
</file>