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11"/>
  </p:handout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57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A20000"/>
    <a:srgbClr val="BC0000"/>
    <a:srgbClr val="FF4343"/>
    <a:srgbClr val="FF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4D5AEC5-BAC9-4A8A-BA4A-DDF00CCC5EF9}" type="datetimeFigureOut">
              <a:rPr lang="ru-RU"/>
              <a:pPr>
                <a:defRPr/>
              </a:pPr>
              <a:t>11.05.2014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6FFBB5B-EACC-4EFA-8914-9354F0F9BC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AF537-F7F1-4CC3-8625-BD52D5182E0E}" type="datetimeFigureOut">
              <a:rPr lang="ru-RU"/>
              <a:pPr>
                <a:defRPr/>
              </a:pPr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23587-67AB-495F-BFA3-8002DB8575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A5A3A-F8DD-4B10-8D36-A9A74AFA9CCF}" type="datetimeFigureOut">
              <a:rPr lang="ru-RU"/>
              <a:pPr>
                <a:defRPr/>
              </a:pPr>
              <a:t>11.05.2014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87B64-EE84-4181-A4AF-F2847BA50C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" name="Дата 2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D0D1F3-C1AC-47BA-B50B-EAD4CEECFCBA}" type="datetimeFigureOut">
              <a:rPr lang="ru-RU"/>
              <a:pPr>
                <a:defRPr/>
              </a:pPr>
              <a:t>11.05.2014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9E3CB5-BFDB-4678-BCAE-D94880AF7F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3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 idx="4294967295"/>
          </p:nvPr>
        </p:nvSpPr>
        <p:spPr>
          <a:xfrm>
            <a:off x="533400" y="2743200"/>
            <a:ext cx="8229600" cy="1143000"/>
          </a:xfrm>
        </p:spPr>
        <p:txBody>
          <a:bodyPr/>
          <a:lstStyle/>
          <a:p>
            <a:pPr eaLnBrk="1" hangingPunct="1"/>
            <a:r>
              <a:rPr lang="ru-RU" sz="5400" b="1" i="1" smtClean="0">
                <a:solidFill>
                  <a:srgbClr val="A20000"/>
                </a:solidFill>
              </a:rPr>
              <a:t>Проект «Дары Осени»</a:t>
            </a:r>
          </a:p>
        </p:txBody>
      </p:sp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2124075" y="4941888"/>
            <a:ext cx="5113338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b="1">
                <a:solidFill>
                  <a:srgbClr val="BC0000"/>
                </a:solidFill>
              </a:rPr>
              <a:t>Подготовила: Дикальчук Ирина Олеговна</a:t>
            </a:r>
          </a:p>
          <a:p>
            <a:pPr algn="r">
              <a:spcBef>
                <a:spcPct val="50000"/>
              </a:spcBef>
            </a:pPr>
            <a:r>
              <a:rPr lang="ru-RU" b="1">
                <a:solidFill>
                  <a:srgbClr val="BC0000"/>
                </a:solidFill>
              </a:rPr>
              <a:t>МАДОУ детский сад № 14 «Орешек»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 idx="4294967295"/>
          </p:nvPr>
        </p:nvSpPr>
        <p:spPr>
          <a:xfrm>
            <a:off x="4464050" y="836613"/>
            <a:ext cx="4679950" cy="1647825"/>
          </a:xfrm>
        </p:spPr>
        <p:txBody>
          <a:bodyPr/>
          <a:lstStyle/>
          <a:p>
            <a:pPr eaLnBrk="1" hangingPunct="1"/>
            <a:r>
              <a:rPr lang="ru-RU" sz="1800" b="1" i="1" smtClean="0">
                <a:latin typeface="Algerian" pitchFamily="82" charset="0"/>
              </a:rPr>
              <a:t>Здравствуй осень!</a:t>
            </a:r>
            <a:br>
              <a:rPr lang="ru-RU" sz="1800" b="1" i="1" smtClean="0">
                <a:latin typeface="Algerian" pitchFamily="82" charset="0"/>
              </a:rPr>
            </a:br>
            <a:r>
              <a:rPr lang="ru-RU" sz="1800" b="1" i="1" smtClean="0">
                <a:latin typeface="Algerian" pitchFamily="82" charset="0"/>
              </a:rPr>
              <a:t>Здравствуй осень!</a:t>
            </a:r>
            <a:br>
              <a:rPr lang="ru-RU" sz="1800" b="1" i="1" smtClean="0">
                <a:latin typeface="Algerian" pitchFamily="82" charset="0"/>
              </a:rPr>
            </a:br>
            <a:r>
              <a:rPr lang="ru-RU" sz="1800" b="1" i="1" smtClean="0">
                <a:latin typeface="Algerian" pitchFamily="82" charset="0"/>
              </a:rPr>
              <a:t>Хоршо, что ты пришла.</a:t>
            </a:r>
            <a:br>
              <a:rPr lang="ru-RU" sz="1800" b="1" i="1" smtClean="0">
                <a:latin typeface="Algerian" pitchFamily="82" charset="0"/>
              </a:rPr>
            </a:br>
            <a:r>
              <a:rPr lang="ru-RU" sz="1800" b="1" i="1" smtClean="0">
                <a:latin typeface="Algerian" pitchFamily="82" charset="0"/>
              </a:rPr>
              <a:t>У тебя мы, Осень, спросим,</a:t>
            </a:r>
            <a:br>
              <a:rPr lang="ru-RU" sz="1800" b="1" i="1" smtClean="0">
                <a:latin typeface="Algerian" pitchFamily="82" charset="0"/>
              </a:rPr>
            </a:br>
            <a:r>
              <a:rPr lang="ru-RU" sz="1800" b="1" i="1" smtClean="0">
                <a:latin typeface="Algerian" pitchFamily="82" charset="0"/>
              </a:rPr>
              <a:t>Что в подарок принесла?</a:t>
            </a:r>
          </a:p>
        </p:txBody>
      </p:sp>
      <p:pic>
        <p:nvPicPr>
          <p:cNvPr id="6146" name="Picture 3" descr="IMG_1463"/>
          <p:cNvPicPr>
            <a:picLocks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539750" y="2349500"/>
            <a:ext cx="4968875" cy="37274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2" descr="IMG_1447"/>
          <p:cNvPicPr>
            <a:picLocks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2555875" y="1268413"/>
            <a:ext cx="6148388" cy="46101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/>
          </p:cNvSpPr>
          <p:nvPr>
            <p:ph type="title" sz="quarter" idx="4294967295"/>
          </p:nvPr>
        </p:nvSpPr>
        <p:spPr/>
        <p:txBody>
          <a:bodyPr/>
          <a:lstStyle/>
          <a:p>
            <a:pPr eaLnBrk="1" hangingPunct="1"/>
            <a:r>
              <a:rPr lang="ru-RU" sz="2000" b="1" smtClean="0"/>
              <a:t>На тарелке – урожай,</a:t>
            </a:r>
            <a:br>
              <a:rPr lang="ru-RU" sz="2000" b="1" smtClean="0"/>
            </a:br>
            <a:r>
              <a:rPr lang="ru-RU" sz="2000" b="1" smtClean="0"/>
              <a:t>Все, что хочешь, выбирай.</a:t>
            </a:r>
            <a:br>
              <a:rPr lang="ru-RU" sz="2000" b="1" smtClean="0"/>
            </a:br>
            <a:r>
              <a:rPr lang="ru-RU" sz="2000" b="1" smtClean="0"/>
              <a:t>Для борща и для салата.</a:t>
            </a:r>
            <a:br>
              <a:rPr lang="ru-RU" sz="2000" b="1" smtClean="0"/>
            </a:br>
            <a:r>
              <a:rPr lang="ru-RU" sz="2000" b="1" smtClean="0"/>
              <a:t>Мама будет очень рада!</a:t>
            </a:r>
          </a:p>
        </p:txBody>
      </p:sp>
      <p:pic>
        <p:nvPicPr>
          <p:cNvPr id="8194" name="Picture 3" descr="IMG_1448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295400" y="1600200"/>
            <a:ext cx="2514600" cy="2228850"/>
          </a:xfrm>
        </p:spPr>
      </p:pic>
      <p:pic>
        <p:nvPicPr>
          <p:cNvPr id="8195" name="Picture 4" descr="IMG_1449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5410200" y="4035425"/>
            <a:ext cx="2716213" cy="2035175"/>
          </a:xfrm>
        </p:spPr>
      </p:pic>
      <p:pic>
        <p:nvPicPr>
          <p:cNvPr id="8196" name="Picture 5" descr="IMG_1454 — копия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4"/>
          <a:srcRect/>
          <a:stretch>
            <a:fillRect/>
          </a:stretch>
        </p:blipFill>
        <p:spPr>
          <a:xfrm>
            <a:off x="1371600" y="4035425"/>
            <a:ext cx="2590800" cy="1939925"/>
          </a:xfrm>
        </p:spPr>
      </p:pic>
      <p:pic>
        <p:nvPicPr>
          <p:cNvPr id="8197" name="Picture 6" descr="IMG_1460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5"/>
          <a:srcRect/>
          <a:stretch>
            <a:fillRect/>
          </a:stretch>
        </p:blipFill>
        <p:spPr>
          <a:xfrm>
            <a:off x="5334000" y="1676400"/>
            <a:ext cx="2792413" cy="20923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/>
          </p:cNvSpPr>
          <p:nvPr>
            <p:ph type="title" sz="quarter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4579" name="Picture 3" descr="IMG_1457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990600" y="1600200"/>
            <a:ext cx="2919413" cy="2187575"/>
          </a:xfrm>
        </p:spPr>
      </p:pic>
      <p:pic>
        <p:nvPicPr>
          <p:cNvPr id="24580" name="Picture 4" descr="IMG_1456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5181600" y="1600200"/>
            <a:ext cx="2919413" cy="2187575"/>
          </a:xfrm>
        </p:spPr>
      </p:pic>
      <p:pic>
        <p:nvPicPr>
          <p:cNvPr id="24581" name="Picture 5" descr="IMG_1453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4"/>
          <a:srcRect/>
          <a:stretch>
            <a:fillRect/>
          </a:stretch>
        </p:blipFill>
        <p:spPr>
          <a:xfrm>
            <a:off x="1008063" y="3957638"/>
            <a:ext cx="2879725" cy="2159000"/>
          </a:xfrm>
        </p:spPr>
      </p:pic>
      <p:pic>
        <p:nvPicPr>
          <p:cNvPr id="24582" name="Picture 6" descr="IMG_1451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5"/>
          <a:srcRect/>
          <a:stretch>
            <a:fillRect/>
          </a:stretch>
        </p:blipFill>
        <p:spPr>
          <a:xfrm>
            <a:off x="5184775" y="3957638"/>
            <a:ext cx="2952750" cy="2159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IMG_1461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066800" y="1066800"/>
            <a:ext cx="2919413" cy="2189163"/>
          </a:xfrm>
        </p:spPr>
      </p:pic>
      <p:pic>
        <p:nvPicPr>
          <p:cNvPr id="25603" name="Picture 3" descr="IMG_1458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5181600" y="990600"/>
            <a:ext cx="2919413" cy="2189163"/>
          </a:xfrm>
        </p:spPr>
      </p:pic>
      <p:pic>
        <p:nvPicPr>
          <p:cNvPr id="25604" name="Picture 4" descr="IMG_1459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4"/>
          <a:srcRect/>
          <a:stretch>
            <a:fillRect/>
          </a:stretch>
        </p:blipFill>
        <p:spPr>
          <a:xfrm>
            <a:off x="1008063" y="3957638"/>
            <a:ext cx="2879725" cy="2159000"/>
          </a:xfrm>
        </p:spPr>
      </p:pic>
      <p:pic>
        <p:nvPicPr>
          <p:cNvPr id="25605" name="Picture 5" descr="DSC02689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5"/>
          <a:srcRect/>
          <a:stretch>
            <a:fillRect/>
          </a:stretch>
        </p:blipFill>
        <p:spPr>
          <a:xfrm>
            <a:off x="5184775" y="3957638"/>
            <a:ext cx="2952750" cy="2159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Завершение нашего проекта</a:t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>Праздник«Осенины»</a:t>
            </a:r>
          </a:p>
        </p:txBody>
      </p:sp>
      <p:pic>
        <p:nvPicPr>
          <p:cNvPr id="11266" name="Picture 3" descr="DSC08798"/>
          <p:cNvPicPr>
            <a:picLocks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971550" y="1844675"/>
            <a:ext cx="7086600" cy="39814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7813"/>
            <a:ext cx="8229600" cy="6122987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000099"/>
                </a:solidFill>
              </a:rPr>
              <a:t> </a:t>
            </a:r>
            <a:r>
              <a:rPr lang="ru-RU" sz="3200" b="1" i="1" smtClean="0">
                <a:solidFill>
                  <a:srgbClr val="000099"/>
                </a:solidFill>
              </a:rPr>
              <a:t>Ходит осень, </a:t>
            </a:r>
            <a:br>
              <a:rPr lang="ru-RU" sz="3200" b="1" i="1" smtClean="0">
                <a:solidFill>
                  <a:srgbClr val="000099"/>
                </a:solidFill>
              </a:rPr>
            </a:br>
            <a:r>
              <a:rPr lang="ru-RU" sz="3200" b="1" i="1" smtClean="0">
                <a:solidFill>
                  <a:srgbClr val="000099"/>
                </a:solidFill>
              </a:rPr>
              <a:t>     В нашем парке,</a:t>
            </a:r>
            <a:br>
              <a:rPr lang="ru-RU" sz="3200" b="1" i="1" smtClean="0">
                <a:solidFill>
                  <a:srgbClr val="000099"/>
                </a:solidFill>
              </a:rPr>
            </a:br>
            <a:r>
              <a:rPr lang="ru-RU" sz="3200" b="1" i="1" smtClean="0">
                <a:solidFill>
                  <a:srgbClr val="000099"/>
                </a:solidFill>
              </a:rPr>
              <a:t>Дарит осень</a:t>
            </a:r>
            <a:br>
              <a:rPr lang="ru-RU" sz="3200" b="1" i="1" smtClean="0">
                <a:solidFill>
                  <a:srgbClr val="000099"/>
                </a:solidFill>
              </a:rPr>
            </a:br>
            <a:r>
              <a:rPr lang="ru-RU" sz="3200" b="1" i="1" smtClean="0">
                <a:solidFill>
                  <a:srgbClr val="000099"/>
                </a:solidFill>
              </a:rPr>
              <a:t>    Всем подарки:</a:t>
            </a:r>
            <a:br>
              <a:rPr lang="ru-RU" sz="3200" b="1" i="1" smtClean="0">
                <a:solidFill>
                  <a:srgbClr val="000099"/>
                </a:solidFill>
              </a:rPr>
            </a:br>
            <a:r>
              <a:rPr lang="ru-RU" sz="3200" b="1" i="1" smtClean="0">
                <a:solidFill>
                  <a:srgbClr val="000099"/>
                </a:solidFill>
              </a:rPr>
              <a:t>     Бусы красные-</a:t>
            </a:r>
            <a:br>
              <a:rPr lang="ru-RU" sz="3200" b="1" i="1" smtClean="0">
                <a:solidFill>
                  <a:srgbClr val="000099"/>
                </a:solidFill>
              </a:rPr>
            </a:br>
            <a:r>
              <a:rPr lang="ru-RU" sz="3200" b="1" i="1" smtClean="0">
                <a:solidFill>
                  <a:srgbClr val="000099"/>
                </a:solidFill>
              </a:rPr>
              <a:t>    Рябине,</a:t>
            </a:r>
            <a:br>
              <a:rPr lang="ru-RU" sz="3200" b="1" i="1" smtClean="0">
                <a:solidFill>
                  <a:srgbClr val="000099"/>
                </a:solidFill>
              </a:rPr>
            </a:br>
            <a:r>
              <a:rPr lang="ru-RU" sz="3200" b="1" i="1" smtClean="0">
                <a:solidFill>
                  <a:srgbClr val="000099"/>
                </a:solidFill>
              </a:rPr>
              <a:t>           Фартук розовый – </a:t>
            </a:r>
            <a:br>
              <a:rPr lang="ru-RU" sz="3200" b="1" i="1" smtClean="0">
                <a:solidFill>
                  <a:srgbClr val="000099"/>
                </a:solidFill>
              </a:rPr>
            </a:br>
            <a:r>
              <a:rPr lang="ru-RU" sz="3200" b="1" i="1" smtClean="0">
                <a:solidFill>
                  <a:srgbClr val="000099"/>
                </a:solidFill>
              </a:rPr>
              <a:t>    Осине,</a:t>
            </a:r>
            <a:br>
              <a:rPr lang="ru-RU" sz="3200" b="1" i="1" smtClean="0">
                <a:solidFill>
                  <a:srgbClr val="000099"/>
                </a:solidFill>
              </a:rPr>
            </a:br>
            <a:r>
              <a:rPr lang="ru-RU" sz="3200" b="1" i="1" smtClean="0">
                <a:solidFill>
                  <a:srgbClr val="000099"/>
                </a:solidFill>
              </a:rPr>
              <a:t>        Зонтик желтый – </a:t>
            </a:r>
            <a:br>
              <a:rPr lang="ru-RU" sz="3200" b="1" i="1" smtClean="0">
                <a:solidFill>
                  <a:srgbClr val="000099"/>
                </a:solidFill>
              </a:rPr>
            </a:br>
            <a:r>
              <a:rPr lang="ru-RU" sz="3200" b="1" i="1" smtClean="0">
                <a:solidFill>
                  <a:srgbClr val="000099"/>
                </a:solidFill>
              </a:rPr>
              <a:t>     Тополям,</a:t>
            </a:r>
            <a:br>
              <a:rPr lang="ru-RU" sz="3200" b="1" i="1" smtClean="0">
                <a:solidFill>
                  <a:srgbClr val="000099"/>
                </a:solidFill>
              </a:rPr>
            </a:br>
            <a:r>
              <a:rPr lang="ru-RU" sz="3200" b="1" i="1" smtClean="0">
                <a:solidFill>
                  <a:srgbClr val="000099"/>
                </a:solidFill>
              </a:rPr>
              <a:t> Фрукты осень дарит нам!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4" descr="66599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1844675"/>
            <a:ext cx="7434262" cy="419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53734"/>
      </a:hlink>
      <a:folHlink>
        <a:srgbClr val="F2DCDB"/>
      </a:folHlink>
    </a:clrScheme>
    <a:fontScheme name="Тема 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71</Words>
  <Application>Microsoft Office PowerPoint</Application>
  <PresentationFormat>Экран (4:3)</PresentationFormat>
  <Paragraphs>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Algerian</vt:lpstr>
      <vt:lpstr>Тема Office</vt:lpstr>
      <vt:lpstr>Тема Office</vt:lpstr>
      <vt:lpstr>Проект «Дары Осени»</vt:lpstr>
      <vt:lpstr>Здравствуй осень! Здравствуй осень! Хоршо, что ты пришла. У тебя мы, Осень, спросим, Что в подарок принесла?</vt:lpstr>
      <vt:lpstr>Слайд 3</vt:lpstr>
      <vt:lpstr>На тарелке – урожай, Все, что хочешь, выбирай. Для борща и для салата. Мама будет очень рада!</vt:lpstr>
      <vt:lpstr>Слайд 5</vt:lpstr>
      <vt:lpstr>Слайд 6</vt:lpstr>
      <vt:lpstr>Завершение нашего проекта  Праздник«Осенины»</vt:lpstr>
      <vt:lpstr> Ходит осень,       В нашем парке, Дарит осень     Всем подарки:      Бусы красные-     Рябине,            Фартук розовый –      Осине,         Зонтик желтый –       Тополям,  Фрукты осень дарит нам!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User</cp:lastModifiedBy>
  <cp:revision>5</cp:revision>
  <dcterms:created xsi:type="dcterms:W3CDTF">2013-08-23T19:01:23Z</dcterms:created>
  <dcterms:modified xsi:type="dcterms:W3CDTF">2014-05-11T10:16:43Z</dcterms:modified>
</cp:coreProperties>
</file>