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3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5B1-4BE4-4FF0-9E56-A81371EFCCB5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5B4-696C-45DC-8D9A-2F310D5B79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43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5B1-4BE4-4FF0-9E56-A81371EFCCB5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5B4-696C-45DC-8D9A-2F310D5B79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45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5B1-4BE4-4FF0-9E56-A81371EFCCB5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5B4-696C-45DC-8D9A-2F310D5B79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1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5B1-4BE4-4FF0-9E56-A81371EFCCB5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5B4-696C-45DC-8D9A-2F310D5B79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56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5B1-4BE4-4FF0-9E56-A81371EFCCB5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5B4-696C-45DC-8D9A-2F310D5B79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51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5B1-4BE4-4FF0-9E56-A81371EFCCB5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5B4-696C-45DC-8D9A-2F310D5B79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50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5B1-4BE4-4FF0-9E56-A81371EFCCB5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5B4-696C-45DC-8D9A-2F310D5B79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60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5B1-4BE4-4FF0-9E56-A81371EFCCB5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5B4-696C-45DC-8D9A-2F310D5B79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80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5B1-4BE4-4FF0-9E56-A81371EFCCB5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5B4-696C-45DC-8D9A-2F310D5B79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4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5B1-4BE4-4FF0-9E56-A81371EFCCB5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5B4-696C-45DC-8D9A-2F310D5B79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35B1-4BE4-4FF0-9E56-A81371EFCCB5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A5B4-696C-45DC-8D9A-2F310D5B79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24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935B1-4BE4-4FF0-9E56-A81371EFCCB5}" type="datetimeFigureOut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2A5B4-696C-45DC-8D9A-2F310D5B79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47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248" y="1484784"/>
            <a:ext cx="6552000" cy="21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Если на деревьях листья пожелтели,</a:t>
            </a:r>
            <a:br>
              <a:rPr lang="ru-RU" sz="3200" dirty="0"/>
            </a:br>
            <a:r>
              <a:rPr lang="ru-RU" sz="3200" dirty="0"/>
              <a:t>Если в край далекий птицы улетели,</a:t>
            </a:r>
            <a:br>
              <a:rPr lang="ru-RU" sz="3200" dirty="0"/>
            </a:br>
            <a:r>
              <a:rPr lang="ru-RU" sz="3200" dirty="0"/>
              <a:t>Если небо хмурое, если дождик льется,</a:t>
            </a:r>
            <a:br>
              <a:rPr lang="ru-RU" sz="3200" dirty="0"/>
            </a:br>
            <a:r>
              <a:rPr lang="ru-RU" sz="3200" dirty="0"/>
              <a:t>Это время года осенью зовется</a:t>
            </a:r>
            <a:r>
              <a:rPr lang="ru-RU" sz="3200" dirty="0" smtClean="0"/>
              <a:t>.</a:t>
            </a:r>
            <a:endParaRPr lang="en-US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124744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ОСЕНЬ.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4039329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 smtClean="0"/>
              <a:t>М. </a:t>
            </a:r>
            <a:r>
              <a:rPr lang="ru-RU" sz="2400" i="1" dirty="0" err="1" smtClean="0"/>
              <a:t>Ходякова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12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16632"/>
            <a:ext cx="903649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268760"/>
            <a:ext cx="5904000" cy="399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Сентябрь-первый месяц осени. Его еще называют - </a:t>
            </a:r>
            <a:r>
              <a:rPr lang="ru-RU" sz="2800" i="1" dirty="0" err="1" smtClean="0"/>
              <a:t>Хмурень</a:t>
            </a:r>
            <a:r>
              <a:rPr lang="ru-RU" sz="2800" i="1" dirty="0" smtClean="0"/>
              <a:t>. Погода начинает хмуриться, от того и имя такое у месяца - </a:t>
            </a:r>
            <a:r>
              <a:rPr lang="ru-RU" sz="2800" i="1" dirty="0" err="1" smtClean="0"/>
              <a:t>Хмурень</a:t>
            </a:r>
            <a:r>
              <a:rPr lang="ru-RU" sz="2800" i="1" dirty="0" smtClean="0"/>
              <a:t>. Неспешными шагами подходит осень. Еще много будет солнечных дней, но временами затягивает дождь. Верхушки деревьев покрывает легкая позолота, опадают пожелтевшие листья и наступает славная пора теплых деньков - бабье лето.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1500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87" y="1101502"/>
            <a:ext cx="64087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5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764704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Октябрь-второй месяц осени. В народе его еще называют - </a:t>
            </a:r>
            <a:r>
              <a:rPr lang="ru-RU" sz="3200" dirty="0" err="1" smtClean="0"/>
              <a:t>Грязник</a:t>
            </a:r>
            <a:r>
              <a:rPr lang="ru-RU" sz="3200" dirty="0" smtClean="0"/>
              <a:t>. Начинается месяц с периода золотой осени. Если в первую половину октября лес предстает во всей своей красе золотой осени, то со второй половины месяца листья быстро опадают, заряжают дожди, а земля становится сырой и грязной. Вот и название месяцу - </a:t>
            </a:r>
            <a:r>
              <a:rPr lang="ru-RU" sz="3200" dirty="0" err="1" smtClean="0"/>
              <a:t>Грязник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734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5527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4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03953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052736"/>
            <a:ext cx="6804000" cy="417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Ноябрь- последний месяц осени. Его в народе называют - </a:t>
            </a:r>
            <a:r>
              <a:rPr lang="ru-RU" sz="2800" dirty="0" err="1" smtClean="0"/>
              <a:t>Листогной</a:t>
            </a:r>
            <a:r>
              <a:rPr lang="ru-RU" sz="2800" dirty="0" smtClean="0"/>
              <a:t>. Холодно становится , все чаще заряжает мелкий без передышки дождь, затягиваются туманы. Название у месяца - </a:t>
            </a:r>
            <a:r>
              <a:rPr lang="ru-RU" sz="2800" dirty="0" err="1" smtClean="0"/>
              <a:t>Листогной</a:t>
            </a:r>
            <a:r>
              <a:rPr lang="ru-RU" sz="2800" dirty="0" smtClean="0"/>
              <a:t>, потому что деревья сбрасывают свои последние листья. Погода, особенно, кажется холодной с дождем и мокрым снегом. Природа готова к зиме. Вот-вот и ляжет снег.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21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9766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3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88640"/>
            <a:ext cx="892899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404664"/>
            <a:ext cx="69847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       </a:t>
            </a:r>
            <a:r>
              <a:rPr lang="ru-RU" sz="2000" b="1" dirty="0" smtClean="0"/>
              <a:t>Осенью листья на деревьях</a:t>
            </a:r>
          </a:p>
          <a:p>
            <a:r>
              <a:rPr lang="ru-RU" sz="2000" b="1" dirty="0" smtClean="0"/>
              <a:t> начинают менять свой цвет. Из зеленых они превращаются в красные, желтые, багряные потому, что с  наступлением этого времени года солнышко светит все меньше, и им не хватает солнечного света, чтобы оставаться зелеными. </a:t>
            </a:r>
          </a:p>
          <a:p>
            <a:pPr algn="ctr"/>
            <a:r>
              <a:rPr lang="ru-RU" sz="2000" b="1" dirty="0" smtClean="0"/>
              <a:t>Вот такой  разноцветный лес бывает осенью!</a:t>
            </a:r>
            <a:endParaRPr lang="ru-RU" sz="2000" b="1" dirty="0"/>
          </a:p>
        </p:txBody>
      </p:sp>
      <p:pic>
        <p:nvPicPr>
          <p:cNvPr id="10244" name="Picture 4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83264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7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237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main</dc:creator>
  <cp:lastModifiedBy>main</cp:lastModifiedBy>
  <cp:revision>21</cp:revision>
  <dcterms:created xsi:type="dcterms:W3CDTF">2015-10-02T06:29:56Z</dcterms:created>
  <dcterms:modified xsi:type="dcterms:W3CDTF">2015-11-18T05:25:22Z</dcterms:modified>
</cp:coreProperties>
</file>