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62" r:id="rId6"/>
    <p:sldId id="260" r:id="rId7"/>
    <p:sldId id="261" r:id="rId8"/>
    <p:sldId id="259" r:id="rId9"/>
    <p:sldId id="263" r:id="rId10"/>
    <p:sldId id="287" r:id="rId11"/>
    <p:sldId id="265" r:id="rId12"/>
    <p:sldId id="264" r:id="rId13"/>
    <p:sldId id="266" r:id="rId14"/>
    <p:sldId id="267" r:id="rId15"/>
    <p:sldId id="268" r:id="rId16"/>
    <p:sldId id="272" r:id="rId17"/>
    <p:sldId id="269" r:id="rId18"/>
    <p:sldId id="273" r:id="rId19"/>
    <p:sldId id="270" r:id="rId20"/>
    <p:sldId id="271" r:id="rId21"/>
    <p:sldId id="274" r:id="rId22"/>
    <p:sldId id="285" r:id="rId23"/>
    <p:sldId id="278" r:id="rId24"/>
    <p:sldId id="279" r:id="rId25"/>
    <p:sldId id="281" r:id="rId26"/>
    <p:sldId id="280" r:id="rId27"/>
    <p:sldId id="282" r:id="rId28"/>
    <p:sldId id="283" r:id="rId29"/>
    <p:sldId id="275" r:id="rId30"/>
    <p:sldId id="277" r:id="rId31"/>
    <p:sldId id="284" r:id="rId32"/>
    <p:sldId id="276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F3AE-2F3D-4C8C-B116-9E6EBCD4CFC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B74B-C526-4AD6-97FC-82338566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дд2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692696"/>
            <a:ext cx="3024336" cy="5627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48681"/>
            <a:ext cx="5832648" cy="2520279"/>
          </a:xfrm>
        </p:spPr>
        <p:txBody>
          <a:bodyPr>
            <a:noAutofit/>
          </a:bodyPr>
          <a:lstStyle/>
          <a:p>
            <a:r>
              <a:rPr lang="ru-RU" sz="6000" dirty="0" smtClean="0"/>
              <a:t>Викторина </a:t>
            </a:r>
            <a:br>
              <a:rPr lang="ru-RU" sz="6000" dirty="0" smtClean="0"/>
            </a:br>
            <a:r>
              <a:rPr lang="ru-RU" sz="6000" dirty="0" smtClean="0"/>
              <a:t>«Дорожная азбука»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  <a:p>
            <a:r>
              <a:rPr lang="ru-RU" dirty="0" smtClean="0"/>
              <a:t>  Воспитатель : </a:t>
            </a:r>
            <a:r>
              <a:rPr lang="ru-RU" dirty="0" err="1" smtClean="0"/>
              <a:t>Сиухина</a:t>
            </a:r>
            <a:r>
              <a:rPr lang="ru-RU" dirty="0" smtClean="0"/>
              <a:t> Т.И.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д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908720"/>
            <a:ext cx="7056784" cy="5688632"/>
          </a:xfrm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0648"/>
            <a:ext cx="2839963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4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844824"/>
            <a:ext cx="3270891" cy="4525963"/>
          </a:xfrm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26876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4797152"/>
            <a:ext cx="3744416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пдд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4048" y="404664"/>
            <a:ext cx="1728192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пдд5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55776" y="2348880"/>
            <a:ext cx="1584176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пдд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92280" y="260648"/>
            <a:ext cx="1809750" cy="180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пдд5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5536" y="2492896"/>
            <a:ext cx="1728192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пдд5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876256" y="2348880"/>
            <a:ext cx="1872208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пдд5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95536" y="476672"/>
            <a:ext cx="1633364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пдд2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83768" y="476672"/>
            <a:ext cx="1728192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пдд57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940152" y="4941168"/>
            <a:ext cx="1872208" cy="1635649"/>
          </a:xfrm>
          <a:prstGeom prst="rect">
            <a:avLst/>
          </a:prstGeom>
        </p:spPr>
      </p:pic>
      <p:pic>
        <p:nvPicPr>
          <p:cNvPr id="16" name="Рисунок 15" descr="пдд16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860032" y="2564904"/>
            <a:ext cx="1512168" cy="1609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  <a:solidFill>
            <a:srgbClr val="009900"/>
          </a:solidFill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пдд48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700808"/>
            <a:ext cx="835292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3" y="0"/>
            <a:ext cx="1800200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4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476672"/>
            <a:ext cx="7946132" cy="56886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47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476672"/>
            <a:ext cx="7776864" cy="56166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844824"/>
            <a:ext cx="3270891" cy="4525963"/>
          </a:xfrm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26876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дд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332656"/>
            <a:ext cx="4032449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Содержимое 12" descr="пдд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332656"/>
            <a:ext cx="4392488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пдд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3573016"/>
            <a:ext cx="417646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пдд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8" y="3573016"/>
            <a:ext cx="3986411" cy="27761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476672"/>
            <a:ext cx="7992888" cy="59046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дд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404664"/>
            <a:ext cx="8208912" cy="58326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Активизировать процессы мышления, внимания, речи детей;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 уточнить представления о  правилах дорожного движения;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воспитывать сообразительность и находчивость. 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дд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60648"/>
            <a:ext cx="3816424" cy="2808312"/>
          </a:xfrm>
        </p:spPr>
      </p:pic>
      <p:pic>
        <p:nvPicPr>
          <p:cNvPr id="8" name="Рисунок 7" descr="пдд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88640"/>
            <a:ext cx="4260527" cy="2859782"/>
          </a:xfrm>
          <a:prstGeom prst="rect">
            <a:avLst/>
          </a:prstGeom>
        </p:spPr>
      </p:pic>
      <p:pic>
        <p:nvPicPr>
          <p:cNvPr id="9" name="Рисунок 8" descr="пдд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3573016"/>
            <a:ext cx="4032447" cy="2880320"/>
          </a:xfrm>
          <a:prstGeom prst="rect">
            <a:avLst/>
          </a:prstGeom>
        </p:spPr>
      </p:pic>
      <p:pic>
        <p:nvPicPr>
          <p:cNvPr id="12" name="Рисунок 11" descr="пдд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3573016"/>
            <a:ext cx="3962400" cy="29649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дд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196752"/>
            <a:ext cx="7704856" cy="5184576"/>
          </a:xfrm>
        </p:spPr>
      </p:pic>
      <p:pic>
        <p:nvPicPr>
          <p:cNvPr id="7" name="Рисунок 6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0"/>
            <a:ext cx="204787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«Красный, желтый, зеленый»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88024" y="1556792"/>
          <a:ext cx="3826768" cy="473092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2676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62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Содержимое 3" descr="пдд с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273630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908720"/>
            <a:ext cx="5266928" cy="4378498"/>
          </a:xfrm>
          <a:solidFill>
            <a:srgbClr val="00B050"/>
          </a:solidFill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dirty="0" smtClean="0"/>
              <a:t>Загадки о правилах дорожного движения.</a:t>
            </a:r>
            <a:endParaRPr lang="ru-RU" dirty="0"/>
          </a:p>
        </p:txBody>
      </p:sp>
      <p:pic>
        <p:nvPicPr>
          <p:cNvPr id="4" name="Содержимое 3" descr="пдд2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2952328" cy="54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7560840" cy="4896544"/>
          </a:xfrm>
        </p:spPr>
      </p:pic>
      <p:pic>
        <p:nvPicPr>
          <p:cNvPr id="5" name="Рисунок 4" descr="зе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4149080"/>
            <a:ext cx="3816424" cy="248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1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476672"/>
            <a:ext cx="7272808" cy="590465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620688"/>
            <a:ext cx="6912768" cy="55054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824" y="260648"/>
            <a:ext cx="3888432" cy="626469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1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404664"/>
            <a:ext cx="7848871" cy="590465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 с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260648"/>
            <a:ext cx="5616624" cy="57606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pic>
        <p:nvPicPr>
          <p:cNvPr id="4" name="Содержимое 3" descr="пдд2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052736"/>
            <a:ext cx="3851920" cy="5589240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1988840"/>
            <a:ext cx="237626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дд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61799" y="1600200"/>
            <a:ext cx="6420402" cy="4525963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i="1" dirty="0" smtClean="0"/>
              <a:t>Молодцы</a:t>
            </a:r>
            <a:r>
              <a:rPr lang="ru-RU" sz="8800" dirty="0" smtClean="0"/>
              <a:t>!</a:t>
            </a:r>
            <a:endParaRPr lang="ru-RU" sz="8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пдд3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71192" y="1196752"/>
            <a:ext cx="7272808" cy="5400600"/>
          </a:xfrm>
        </p:spPr>
      </p:pic>
      <p:pic>
        <p:nvPicPr>
          <p:cNvPr id="11" name="Рисунок 10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448272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дд стихи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692696"/>
            <a:ext cx="7920880" cy="561662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2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4104456" cy="52565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970784" cy="545861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Конец.</a:t>
            </a:r>
            <a:endParaRPr lang="ru-RU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дд1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476672"/>
            <a:ext cx="432048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844824"/>
            <a:ext cx="3270891" cy="4525963"/>
          </a:xfrm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26876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1                                            2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3                                            4</a:t>
            </a:r>
            <a:endParaRPr lang="ru-RU" dirty="0"/>
          </a:p>
        </p:txBody>
      </p:sp>
      <p:pic>
        <p:nvPicPr>
          <p:cNvPr id="7" name="Рисунок 6" descr="пдд1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548680"/>
            <a:ext cx="2952328" cy="2448272"/>
          </a:xfrm>
          <a:prstGeom prst="rect">
            <a:avLst/>
          </a:prstGeom>
        </p:spPr>
      </p:pic>
      <p:pic>
        <p:nvPicPr>
          <p:cNvPr id="9" name="Рисунок 8" descr="пдд1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260648"/>
            <a:ext cx="3158278" cy="3138539"/>
          </a:xfrm>
          <a:prstGeom prst="rect">
            <a:avLst/>
          </a:prstGeom>
        </p:spPr>
      </p:pic>
      <p:pic>
        <p:nvPicPr>
          <p:cNvPr id="10" name="Рисунок 9" descr="пдд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3573016"/>
            <a:ext cx="2880320" cy="2520280"/>
          </a:xfrm>
          <a:prstGeom prst="rect">
            <a:avLst/>
          </a:prstGeom>
        </p:spPr>
      </p:pic>
      <p:pic>
        <p:nvPicPr>
          <p:cNvPr id="12" name="Рисунок 11" descr="пдд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3933056"/>
            <a:ext cx="2808312" cy="1969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1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476672"/>
            <a:ext cx="7272808" cy="59046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844824"/>
            <a:ext cx="3270891" cy="4525963"/>
          </a:xfrm>
        </p:spPr>
      </p:pic>
      <p:pic>
        <p:nvPicPr>
          <p:cNvPr id="5" name="Рисунок 4" descr="пдд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26876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дд2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4048" y="2852936"/>
            <a:ext cx="3619882" cy="36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пддд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88640"/>
            <a:ext cx="3528392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зеб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4149080"/>
            <a:ext cx="3816424" cy="248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тиг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32656"/>
            <a:ext cx="360040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396</TotalTime>
  <Words>65</Words>
  <Application>Microsoft Office PowerPoint</Application>
  <PresentationFormat>Экран (4:3)</PresentationFormat>
  <Paragraphs>25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Викторина  «Дорожная азбука»</vt:lpstr>
      <vt:lpstr>Задачи:</vt:lpstr>
      <vt:lpstr>Вопрос 1</vt:lpstr>
      <vt:lpstr>Слайд 4</vt:lpstr>
      <vt:lpstr>Вопрос 2</vt:lpstr>
      <vt:lpstr>Слайд 6</vt:lpstr>
      <vt:lpstr>Слайд 7</vt:lpstr>
      <vt:lpstr>Вопрос 3</vt:lpstr>
      <vt:lpstr>Слайд 9</vt:lpstr>
      <vt:lpstr>Слайд 10</vt:lpstr>
      <vt:lpstr>Вопрос  4</vt:lpstr>
      <vt:lpstr>Слайд 12</vt:lpstr>
      <vt:lpstr>Физкультминутка</vt:lpstr>
      <vt:lpstr>Слайд 14</vt:lpstr>
      <vt:lpstr>Слайд 15</vt:lpstr>
      <vt:lpstr>Вопрос 5</vt:lpstr>
      <vt:lpstr>Слайд 17</vt:lpstr>
      <vt:lpstr>Слайд 18</vt:lpstr>
      <vt:lpstr>Слайд 19</vt:lpstr>
      <vt:lpstr>Слайд 20</vt:lpstr>
      <vt:lpstr>Слайд 21</vt:lpstr>
      <vt:lpstr>игра «Красный, желтый, зеленый»</vt:lpstr>
      <vt:lpstr>Загадки о правилах дорожного движения.</vt:lpstr>
      <vt:lpstr>Слайд 24</vt:lpstr>
      <vt:lpstr>Слайд 25</vt:lpstr>
      <vt:lpstr>Слайд 26</vt:lpstr>
      <vt:lpstr>Слайд 27</vt:lpstr>
      <vt:lpstr>Слайд 28</vt:lpstr>
      <vt:lpstr>Слайд 29</vt:lpstr>
      <vt:lpstr>Молодцы!</vt:lpstr>
      <vt:lpstr>Слайд 31</vt:lpstr>
      <vt:lpstr>Слайд 32</vt:lpstr>
      <vt:lpstr>Конец.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Home</dc:creator>
  <cp:lastModifiedBy>Home</cp:lastModifiedBy>
  <cp:revision>35</cp:revision>
  <dcterms:created xsi:type="dcterms:W3CDTF">2015-11-16T17:27:23Z</dcterms:created>
  <dcterms:modified xsi:type="dcterms:W3CDTF">2015-11-18T17:50:06Z</dcterms:modified>
</cp:coreProperties>
</file>