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70" r:id="rId4"/>
    <p:sldId id="268" r:id="rId5"/>
    <p:sldId id="258" r:id="rId6"/>
    <p:sldId id="257" r:id="rId7"/>
    <p:sldId id="259" r:id="rId8"/>
    <p:sldId id="260" r:id="rId9"/>
    <p:sldId id="261" r:id="rId10"/>
    <p:sldId id="262" r:id="rId11"/>
    <p:sldId id="264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3385B-46D6-41ED-ADC7-76EF565F8EB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62ADA-EDB3-4DA2-8752-8B5602AC6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62ADA-EDB3-4DA2-8752-8B5602AC607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81957-0693-43A6-9D75-2C7601791888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548680"/>
            <a:ext cx="73558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Ах, этот удивительный песок!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6296" y="6211669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276872"/>
            <a:ext cx="6408712" cy="427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original-garden.ru/wp-content/uploads/2008/07/16f27727-57da-4a45-848f-2a805e36eee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3068960"/>
            <a:ext cx="4952743" cy="4221088"/>
          </a:xfrm>
          <a:prstGeom prst="rect">
            <a:avLst/>
          </a:prstGeom>
          <a:noFill/>
        </p:spPr>
      </p:pic>
      <p:pic>
        <p:nvPicPr>
          <p:cNvPr id="5" name="Рисунок 4" descr="images (4)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3816424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САНЁК\Desktop\Новая папка (4)\09198b431940d48969ff3fc09c0a9a3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60648"/>
            <a:ext cx="368047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khabmama.ru/files/u/%D0%B5(4).jpg"/>
          <p:cNvPicPr>
            <a:picLocks noChangeAspect="1" noChangeArrowheads="1"/>
          </p:cNvPicPr>
          <p:nvPr/>
        </p:nvPicPr>
        <p:blipFill>
          <a:blip r:embed="rId2" cstate="print"/>
          <a:srcRect t="4503"/>
          <a:stretch>
            <a:fillRect/>
          </a:stretch>
        </p:blipFill>
        <p:spPr bwMode="auto">
          <a:xfrm>
            <a:off x="4992725" y="476672"/>
            <a:ext cx="3935251" cy="55446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_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76672"/>
            <a:ext cx="4320480" cy="3054714"/>
          </a:xfrm>
          <a:prstGeom prst="rect">
            <a:avLst/>
          </a:prstGeom>
        </p:spPr>
      </p:pic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501008"/>
            <a:ext cx="4320480" cy="250937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73667-535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8064896" cy="6048672"/>
          </a:xfrm>
        </p:spPr>
      </p:pic>
    </p:spTree>
  </p:cSld>
  <p:clrMapOvr>
    <a:masterClrMapping/>
  </p:clrMapOvr>
  <p:transition spd="med" advClick="0" advTm="5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7992888" cy="5694933"/>
          </a:xfrm>
        </p:spPr>
      </p:pic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3289168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124744"/>
            <a:ext cx="4475187" cy="4475187"/>
          </a:xfrm>
        </p:spPr>
      </p:pic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crosand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60648"/>
            <a:ext cx="7488832" cy="6207089"/>
          </a:xfrm>
        </p:spPr>
      </p:pic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allpapera.ru/images/trueimg/originals/1/1F4914BB941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191683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bg1"/>
                </a:solidFill>
              </a:rPr>
              <a:t/>
            </a:r>
            <a:br>
              <a:rPr lang="ru-RU" u="sng" dirty="0">
                <a:solidFill>
                  <a:schemeClr val="bg1"/>
                </a:solidFill>
              </a:rPr>
            </a:br>
            <a:endParaRPr lang="ru-RU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56711" y="332656"/>
            <a:ext cx="1847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5" name="Picture 5" descr="http://dostavka.rostovski.ru/uploads/pesok4.jpg"/>
          <p:cNvPicPr>
            <a:picLocks noChangeAspect="1" noChangeArrowheads="1"/>
          </p:cNvPicPr>
          <p:nvPr/>
        </p:nvPicPr>
        <p:blipFill>
          <a:blip r:embed="rId2" cstate="print"/>
          <a:srcRect t="123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войства-виды-песка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8424936" cy="5563333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renessans-beton.ru/img/content/pesok/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1" y="-3659"/>
            <a:ext cx="9144000" cy="686165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ourinterestingworld.ru/wp-content/uploads/2011/12/12197620652660.jpg"/>
          <p:cNvPicPr>
            <a:picLocks noChangeAspect="1" noChangeArrowheads="1"/>
          </p:cNvPicPr>
          <p:nvPr/>
        </p:nvPicPr>
        <p:blipFill>
          <a:blip r:embed="rId2" cstate="print"/>
          <a:srcRect l="4742" t="5048" r="10396" b="11660"/>
          <a:stretch>
            <a:fillRect/>
          </a:stretch>
        </p:blipFill>
        <p:spPr bwMode="auto">
          <a:xfrm>
            <a:off x="4793310" y="548680"/>
            <a:ext cx="4350690" cy="2708920"/>
          </a:xfrm>
          <a:prstGeom prst="rect">
            <a:avLst/>
          </a:prstGeom>
          <a:noFill/>
        </p:spPr>
      </p:pic>
      <p:pic>
        <p:nvPicPr>
          <p:cNvPr id="6146" name="Picture 2" descr="http://masteradoma.ru/wp-content/uploads/2008/04/shi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980728"/>
            <a:ext cx="3952875" cy="2343151"/>
          </a:xfrm>
          <a:prstGeom prst="rect">
            <a:avLst/>
          </a:prstGeom>
          <a:noFill/>
        </p:spPr>
      </p:pic>
      <p:pic>
        <p:nvPicPr>
          <p:cNvPr id="6150" name="Picture 6" descr="http://flexpnz.ru/photos/tmp/58663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3501008"/>
            <a:ext cx="3333750" cy="3143250"/>
          </a:xfrm>
          <a:prstGeom prst="rect">
            <a:avLst/>
          </a:prstGeom>
          <a:noFill/>
        </p:spPr>
      </p:pic>
      <p:pic>
        <p:nvPicPr>
          <p:cNvPr id="5" name="Рисунок 4" descr="17014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3429000"/>
            <a:ext cx="2012961" cy="326174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10</Words>
  <Application>Microsoft Office PowerPoint</Application>
  <PresentationFormat>Экран (4:3)</PresentationFormat>
  <Paragraphs>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Валерий</cp:lastModifiedBy>
  <cp:revision>46</cp:revision>
  <dcterms:created xsi:type="dcterms:W3CDTF">2012-09-22T20:49:52Z</dcterms:created>
  <dcterms:modified xsi:type="dcterms:W3CDTF">2015-11-13T18:21:24Z</dcterms:modified>
</cp:coreProperties>
</file>