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680416"/>
              </p:ext>
            </p:extLst>
          </p:nvPr>
        </p:nvGraphicFramePr>
        <p:xfrm>
          <a:off x="323528" y="272622"/>
          <a:ext cx="8568952" cy="67113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869590"/>
                <a:gridCol w="669936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МУНИЦИПАЛЬНОЕ БЮДЖЕТНОЕ ОБЩЕОБРАЗОВАТЕЛЬНОЕ УЧРЕЖДЕНИЕ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СОСЬВИНСКАЯ СРЕДНЯЯ ОБЩЕОБРАЗОВАТЕЛЬНАЯ ШКОЛА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	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Рисунок 1" descr="Бумажный пакет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368152" cy="131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04095" y="1700808"/>
            <a:ext cx="55291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Исследовательская работа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окружающему миру: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98" y="3068960"/>
            <a:ext cx="774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«Белый тигр – кто он?»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4581128"/>
            <a:ext cx="35998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Работу выполнила 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Ученица 4 класса</a:t>
            </a:r>
          </a:p>
          <a:p>
            <a:pPr algn="ctr"/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Пуксикова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Влада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08972">
            <a:off x="1118175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899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Стоит однако учесть, что белые тигры очень редко встречаются в естественных условиях. Больше они преобладают в неволе.</a:t>
            </a:r>
          </a:p>
          <a:p>
            <a:pPr fontAlgn="base"/>
            <a:r>
              <a:rPr lang="ru-RU" dirty="0" smtClean="0"/>
              <a:t>Тем не менее, популярность белого тигра не ослабевает, и продолжается его дальнейшее распространение среди различных зоопарков всего мира.</a:t>
            </a:r>
          </a:p>
          <a:p>
            <a:r>
              <a:rPr lang="ru-RU" dirty="0" smtClean="0"/>
              <a:t>На сегодняшний день во всех зоопарках мира обитает около 130 особей белых тигров. Там они являются своего рода достопримечательностью, ведь эта мутация возникает достаточно редко и лишь на 10000 особей тигров с обычной окраской приходится 1 особь с белой.</a:t>
            </a:r>
          </a:p>
          <a:p>
            <a:r>
              <a:rPr lang="ru-RU" dirty="0" smtClean="0"/>
              <a:t>Сколько их сейчас в мире? Точную цифру не сможет сказать никто, поскольку эти животные  содержатся не только в </a:t>
            </a:r>
            <a:br>
              <a:rPr lang="ru-RU" dirty="0" smtClean="0"/>
            </a:br>
            <a:r>
              <a:rPr lang="ru-RU" dirty="0" smtClean="0"/>
              <a:t>зоопарках и цирках, но и в  частных зверинцах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i="1" dirty="0" smtClean="0"/>
              <a:t> 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 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Тигры сами по себе животные удивительные. Они восхищают своей грациозностью с одной стороны и, величавой мощью – с другой. А белый тигр, эта загадка природы, помимо всего прочего, необычайно красив. Помимо того, что у него удивительный окрас шерсти, он обладатель… голубых, завораживающих глаз.</a:t>
            </a:r>
            <a:br>
              <a:rPr lang="ru-RU" i="1" dirty="0" smtClean="0"/>
            </a:br>
            <a:endParaRPr lang="ru-RU" i="1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 незапамятных времён белый тигр воспринимался человеком, как животное, обладающее магической силой, окутанный ореолом таинственности. Вселяя страх не только величием, но и необычайностью, он становился объектом поклонения. Ему приписывались способности решения любых проблем человека.</a:t>
            </a:r>
            <a:br>
              <a:rPr lang="ru-RU" i="1" dirty="0" smtClean="0"/>
            </a:br>
            <a:r>
              <a:rPr lang="ru-RU" i="1" dirty="0" smtClean="0"/>
              <a:t>В Китае, к примеру, в средние века изображениями белого тигра разрисовывали ворота </a:t>
            </a:r>
            <a:r>
              <a:rPr lang="ru-RU" i="1" dirty="0" err="1" smtClean="0"/>
              <a:t>даосских</a:t>
            </a:r>
            <a:r>
              <a:rPr lang="ru-RU" i="1" dirty="0" smtClean="0"/>
              <a:t> храмов. Считалось, что белый тигр защищает от нашествия нечисти.</a:t>
            </a:r>
            <a:br>
              <a:rPr lang="ru-RU" i="1" dirty="0" smtClean="0"/>
            </a:br>
            <a:r>
              <a:rPr lang="ru-RU" i="1" dirty="0" smtClean="0"/>
              <a:t>Считалось также, что белый тигр должен «отпугивать демонов». И если на могиле стоит такой вот «страж», в виде изваяния белого тигра, то демон обязательно должен испытывать ужас и страх…</a:t>
            </a:r>
            <a:br>
              <a:rPr lang="ru-RU" i="1" dirty="0" smtClean="0"/>
            </a:br>
            <a:r>
              <a:rPr lang="ru-RU" i="1" dirty="0" smtClean="0"/>
              <a:t>Иными словами, белый тигр в Китае почитался и считался символом долголетия, благоденствия, и охранял рубежи царства мёртвых.</a:t>
            </a:r>
            <a:br>
              <a:rPr lang="ru-RU" i="1" dirty="0" smtClean="0"/>
            </a:br>
            <a:r>
              <a:rPr lang="ru-RU" i="1" dirty="0" smtClean="0"/>
              <a:t>В Индии же верили в то, что белый тигр является сверх существом. Характерно, что именно из Индии, белый тигр распространился по всему миру, не в мифическом, а вполне материальном «виде».</a:t>
            </a:r>
            <a:br>
              <a:rPr lang="ru-RU" i="1" dirty="0" smtClean="0"/>
            </a:br>
            <a:r>
              <a:rPr lang="ru-RU" i="1" dirty="0" smtClean="0"/>
              <a:t>Все белые тигры, которые находятся в зоопарках многих стран, имеют одно предка. Бенгальского белого тигра по кличке </a:t>
            </a:r>
            <a:r>
              <a:rPr lang="ru-RU" i="1" dirty="0" err="1" smtClean="0"/>
              <a:t>Мохан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i="1" dirty="0" smtClean="0"/>
              <a:t>Ещё в 1951 году, будучи на охоте, магараджа Ревы, а точнее, его охотники, случайно обнаружили логово с тигрятами-подростками. Среди них оказался один белый, который и был привезён во дворец.</a:t>
            </a:r>
            <a:br>
              <a:rPr lang="ru-RU" i="1" dirty="0" smtClean="0"/>
            </a:br>
            <a:r>
              <a:rPr lang="ru-RU" i="1" dirty="0" smtClean="0"/>
              <a:t>Можно предположить, как гордился правитель Ревы тем, что у него во дворце жил такой уникальный (почти мистический) зверь. И нет ничего удивительного в том, что магараджа </a:t>
            </a:r>
            <a:r>
              <a:rPr lang="ru-RU" i="1" dirty="0" err="1" smtClean="0"/>
              <a:t>Говиндагари</a:t>
            </a:r>
            <a:r>
              <a:rPr lang="ru-RU" i="1" dirty="0" smtClean="0"/>
              <a:t> предпринял все меры к тому, чтобы </a:t>
            </a:r>
            <a:r>
              <a:rPr lang="ru-RU" i="1" dirty="0" err="1" smtClean="0"/>
              <a:t>Мохан</a:t>
            </a:r>
            <a:r>
              <a:rPr lang="ru-RU" i="1" dirty="0" smtClean="0"/>
              <a:t> (так назван был тигрёнок) не был единственным белым тигром, а непременно оставил бы потомство. Ему нашли тигрицу, правды обыкновенную, рыжую. Однако в первом помёте белых тигрят не оказалось.</a:t>
            </a:r>
            <a:br>
              <a:rPr lang="ru-RU" i="1" dirty="0" smtClean="0"/>
            </a:br>
            <a:r>
              <a:rPr lang="ru-RU" i="1" dirty="0" smtClean="0"/>
              <a:t>И лишь только в 1958 году, когда редкого зверя свели с его же дочкой, то есть на свет появился инбридинг (близкородственное скрещивание), в помёте появился белый тигрёнок. Несмотря на то, что инбридинг ослабляет иммунитет потомков, он, тем не менее, закрепляет «уникальные» признаки, то есть даёт потомство белых тигров.</a:t>
            </a:r>
            <a:br>
              <a:rPr lang="ru-RU" i="1" dirty="0" smtClean="0"/>
            </a:br>
            <a:r>
              <a:rPr lang="ru-RU" i="1" dirty="0" smtClean="0"/>
              <a:t>Прародитель сегодняшних белых тигров, живущих в неволе (в природе они, практически не выживают, как раз по причине необычности окраса, так как не могут охотиться), прожил во дворце магараджи 12 лет.</a:t>
            </a:r>
            <a:br>
              <a:rPr lang="ru-RU" i="1" dirty="0" smtClean="0"/>
            </a:br>
            <a:endParaRPr lang="ru-RU" i="1" dirty="0" smtClean="0"/>
          </a:p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Проблема исследования </a:t>
            </a:r>
            <a:r>
              <a:rPr lang="ru-RU" dirty="0" smtClean="0"/>
              <a:t>– почему белого тигра считают необычным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4221088"/>
            <a:ext cx="8075240" cy="295232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6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недавнего времени ученые спорили о происхождении этого феномена. Одни полагали, что речь идет о генетической мутации, другие считали, что это отдельный подвид бенгальского тигра. Сейчас ученое сообщество сошлось во мнении, что </a:t>
            </a:r>
            <a:r>
              <a:rPr lang="ru-RU" sz="6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тигр</a:t>
            </a:r>
            <a:r>
              <a:rPr lang="ru-RU" sz="6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это отдельный подвид бенгальского тигра.</a:t>
            </a:r>
          </a:p>
          <a:p>
            <a:endParaRPr lang="ru-RU" dirty="0"/>
          </a:p>
        </p:txBody>
      </p:sp>
      <p:pic>
        <p:nvPicPr>
          <p:cNvPr id="8" name="Содержимое 7" descr="wpapers_ru_Белый-тигр-отдыхае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1277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исследования</a:t>
            </a:r>
            <a:r>
              <a:rPr lang="ru-RU" dirty="0" smtClean="0"/>
              <a:t> – как можно больше узнать о белом тигре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1" y="1251993"/>
            <a:ext cx="850728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 литературу о белом тигре;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  где обитает белый тигр, то есть среду обитания;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выглядит;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питается;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размножается;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презентацию о белом тигре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Изучение специальной литературы.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Обобщение и систематизация материала по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данной теме.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245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Тигры сами по себе животные удивительные. Они восхищают своей грациозностью с одной стороны и, величавой мощью – с другой. А белый тигр, эта загадка природы, помимо всего прочего, необычайно красив. Помимо того, что у него удивительный окрас шерсти, он обладатель… голубых, завораживающих глаз.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869160"/>
            <a:ext cx="8229600" cy="12570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тела 1,40 – 2,80 м, длина хвоста 0,60 – 1,40 м, высота в холке 0,80 -1,10 м, вес  самок 115-185 кг, вес самцов 180 – 285 кг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whitetiger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459810"/>
            <a:ext cx="6264696" cy="40912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137505"/>
            <a:ext cx="1170833" cy="6995505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Размер: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кошка с массивной головой и длинным хвостом, мех белого цвета с черными, серыми или коричневыми полосами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ages (6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4914871" cy="2752328"/>
          </a:xfrm>
          <a:prstGeom prst="rect">
            <a:avLst/>
          </a:prstGeom>
        </p:spPr>
      </p:pic>
      <p:pic>
        <p:nvPicPr>
          <p:cNvPr id="5" name="Рисунок 4" descr="скачанные файлы (4).jpg"/>
          <p:cNvPicPr>
            <a:picLocks noChangeAspect="1"/>
          </p:cNvPicPr>
          <p:nvPr/>
        </p:nvPicPr>
        <p:blipFill>
          <a:blip r:embed="rId3" cstate="print"/>
          <a:srcRect t="11239" b="12761"/>
          <a:stretch>
            <a:fillRect/>
          </a:stretch>
        </p:blipFill>
        <p:spPr>
          <a:xfrm>
            <a:off x="4337280" y="0"/>
            <a:ext cx="480672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872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Охотится на антилоп, диких буйволов, оленей, кабанов; при нехватке пищи охотится на мелких млекопитающих, не брезгует даже лягушками и кузнечиками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73167" y="0"/>
            <a:ext cx="1170833" cy="6995505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питание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6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5688632" cy="426098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беременности 102-112 дней, в помете 2-4 детеныша, как правило два, вес при рождении 780-1600г.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789040"/>
            <a:ext cx="4542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448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Обитает в долинах рек, в буше и лесах; охотится на большом пространстве ; встречается в большей части Центральной и Юго-Восточной Азии; ареал обитания к настоящему времени сократился; во многих местах стал редкостью или совсем исчез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ages (6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5472608" cy="36285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308304" y="0"/>
            <a:ext cx="2157001" cy="7981672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обитания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468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Проблема исследования – почему белого тигра считают необычным</vt:lpstr>
      <vt:lpstr>Цель исследования – как можно больше узнать о белом тигре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Краева</dc:creator>
  <cp:lastModifiedBy>Светлана Краева</cp:lastModifiedBy>
  <cp:revision>8</cp:revision>
  <dcterms:created xsi:type="dcterms:W3CDTF">2015-02-10T02:51:23Z</dcterms:created>
  <dcterms:modified xsi:type="dcterms:W3CDTF">2015-11-10T21:39:33Z</dcterms:modified>
</cp:coreProperties>
</file>