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20199289">
            <a:off x="1643197" y="2331244"/>
            <a:ext cx="6622544" cy="220452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Нетрадиционные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т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ехники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рисования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6145" name="Picture 1" descr="C:\Users\User\Downloads\учеба\04c42d75ff0d54a95b50a75feefd24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2857496"/>
            <a:ext cx="3659027" cy="34671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Рисование поролоновой губкой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P20206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1571612"/>
            <a:ext cx="3666837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" descr="P20206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189678"/>
            <a:ext cx="3990988" cy="40444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Рисование свечой – </a:t>
            </a:r>
            <a:br>
              <a:rPr lang="ru-RU" b="1" dirty="0" smtClean="0"/>
            </a:br>
            <a:r>
              <a:rPr lang="ru-RU" b="1" dirty="0" smtClean="0"/>
              <a:t>задание от </a:t>
            </a:r>
            <a:r>
              <a:rPr lang="ru-RU" b="1" dirty="0" err="1" smtClean="0"/>
              <a:t>Барабариков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3" name="Picture 3" descr="P201059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71612"/>
            <a:ext cx="4500594" cy="3400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 descr="P20206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5199" y="3071810"/>
            <a:ext cx="3799877" cy="3336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Пальцеграфия</a:t>
            </a:r>
            <a:r>
              <a:rPr lang="ru-RU" b="1" dirty="0" smtClean="0"/>
              <a:t> и </a:t>
            </a:r>
            <a:br>
              <a:rPr lang="ru-RU" b="1" dirty="0" smtClean="0"/>
            </a:br>
            <a:r>
              <a:rPr lang="ru-RU" b="1" dirty="0" smtClean="0"/>
              <a:t>печатание ладонью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 descr="P20206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00174"/>
            <a:ext cx="4100541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P201058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78007" y="3429000"/>
            <a:ext cx="3975479" cy="31194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Монотипия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 descr="P20206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71612"/>
            <a:ext cx="4305548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P2020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03908" y="3214686"/>
            <a:ext cx="3830528" cy="3243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Рисование по сырому фону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 descr="P20206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71611"/>
            <a:ext cx="4214842" cy="41616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P202060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790215"/>
            <a:ext cx="3762383" cy="3748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Печатание ватными палочками и щетинной кистью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P202059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71612"/>
            <a:ext cx="419611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9" name="Picture 3" descr="P20206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3412374"/>
            <a:ext cx="3976697" cy="2978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Коллаж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P13105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643050"/>
            <a:ext cx="6537337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57225" y="1000108"/>
            <a:ext cx="6572296" cy="41434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lant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Удачи в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творчестве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506" name="Picture 2" descr="C:\Users\User\Downloads\учеба\3-vector-cartoon-painter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72132" y="3714752"/>
            <a:ext cx="3000396" cy="26971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Рисование поролоновой губкой</vt:lpstr>
      <vt:lpstr>Рисование свечой –  задание от Барабариков</vt:lpstr>
      <vt:lpstr>Пальцеграфия и  печатание ладонью</vt:lpstr>
      <vt:lpstr>Монотипия</vt:lpstr>
      <vt:lpstr>Рисование по сырому фону</vt:lpstr>
      <vt:lpstr>Печатание ватными палочками и щетинной кистью</vt:lpstr>
      <vt:lpstr>Коллаж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2015-11-17T18:51:17Z</dcterms:created>
  <dcterms:modified xsi:type="dcterms:W3CDTF">2015-11-17T19:16:15Z</dcterms:modified>
</cp:coreProperties>
</file>