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FFFF"/>
    <a:srgbClr val="491B87"/>
    <a:srgbClr val="33CC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3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3E11E-DEDE-43FA-8CB7-4EF7411F331F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556792"/>
            <a:ext cx="8208912" cy="151216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2000" b="1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Чемпионы</a:t>
            </a:r>
            <a:endParaRPr lang="ru-RU" sz="12000" b="1" spc="50" dirty="0">
              <a:ln w="11430"/>
              <a:solidFill>
                <a:srgbClr val="00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35" y="5013176"/>
            <a:ext cx="3714744" cy="98072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7 Б класс</a:t>
            </a:r>
            <a:br>
              <a:rPr lang="ru-RU" dirty="0" smtClean="0"/>
            </a:br>
            <a:r>
              <a:rPr lang="ru-RU" dirty="0" err="1" smtClean="0"/>
              <a:t>Починковской</a:t>
            </a:r>
            <a:r>
              <a:rPr lang="ru-RU" dirty="0" smtClean="0"/>
              <a:t> средней школы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1762"/>
            <a:ext cx="8229600" cy="582594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ДЕВИЗ:</a:t>
            </a:r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9144000" cy="59492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 </a:t>
            </a: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чемпионы! </a:t>
            </a: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умные!</a:t>
            </a:r>
            <a:b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Привыкли побеждать!</a:t>
            </a:r>
            <a:b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в этот раз попробуем </a:t>
            </a:r>
            <a:b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Вас всех переиграть! 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1762"/>
            <a:ext cx="8229600" cy="5825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76672"/>
            <a:ext cx="5938966" cy="5949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411760" y="2780928"/>
            <a:ext cx="413465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</a:t>
            </a:r>
            <a:r>
              <a:rPr lang="ru-RU" sz="6600" b="1" cap="none" spc="0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мп</a:t>
            </a:r>
            <a:r>
              <a:rPr lang="ru-RU" sz="6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ио</a:t>
            </a:r>
            <a:r>
              <a:rPr lang="ru-RU" sz="6600" b="1" cap="none" spc="0" dirty="0" smtClean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ны</a:t>
            </a:r>
            <a:endParaRPr lang="ru-RU" sz="6600" b="1" cap="none" spc="0" dirty="0">
              <a:ln w="11430"/>
              <a:solidFill>
                <a:srgbClr val="33CC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95240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1762"/>
            <a:ext cx="8229600" cy="5825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21328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-pc1\Desktop\DSC002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405835" cy="48965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37879" y="5013176"/>
            <a:ext cx="71383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Максимум стараний!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немного смеха!</a:t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 мы конечно добьемся успеха!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15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Чемпионы</vt:lpstr>
      <vt:lpstr>ДЕВИЗ: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user-pc1</cp:lastModifiedBy>
  <cp:revision>10</cp:revision>
  <dcterms:created xsi:type="dcterms:W3CDTF">2013-11-02T12:57:27Z</dcterms:created>
  <dcterms:modified xsi:type="dcterms:W3CDTF">2015-10-10T09:45:59Z</dcterms:modified>
</cp:coreProperties>
</file>