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66" r:id="rId4"/>
    <p:sldId id="259" r:id="rId5"/>
    <p:sldId id="263" r:id="rId6"/>
    <p:sldId id="257" r:id="rId7"/>
    <p:sldId id="258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B571B6-59CA-4EBB-8FD2-FE47C512CC32}" type="datetimeFigureOut">
              <a:rPr lang="ru-RU" smtClean="0"/>
              <a:t>16.11.2015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AC5B92-77AA-4005-A480-6364047A48F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2724" y="332656"/>
            <a:ext cx="7772400" cy="27363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музыке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«Александр Невский»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Ледовских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Нины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Степановны</a:t>
            </a: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МБОУСОШ №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  <a:p>
            <a:pPr algn="ctr"/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Тула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04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кантатой 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Прокофьева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«Александр   Невский».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умения анализировать музыку и картины художников (слуховой, визуальный и тактильный анализ).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кругозора учащихся, воспитание чувства патриотизма и гордости за русский народ.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15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кантатой, как музыкальным произведением торжественного или лирико-эпического характера, состоящим из нескольких законченных номеров и исполняемым певцами - солистами, хором в сопровождении оркестра;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сокровищам отечественной музыкальной классики, воспевающей силу и мощь русского народа;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эмоционально-положительной, творческой атмосферы на уроке, способствующей более полной реализации творческого потенциала учащихся.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вкуса, умения слушать и анализировать фрагменты кантаты;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кругозор учащихся через знакомство с новым репертуаром.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9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     	</a:t>
            </a:r>
          </a:p>
          <a:p>
            <a:pPr marL="0" indent="0" algn="just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Ярославович Невский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1221-1263гг.)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князь новгородский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1236-51гг.,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князь владимирский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1252 года.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Сын князя Ярослава Всеволодовича.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Победами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шведами (Невская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битва в  1240 г.)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немецкими рыцарями Ливонского ордена (Ледовое побоище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1242г.)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обезопасил западные границы Руси.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Канонизирован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Русской православной 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церковью.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29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0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Невский в культуре и искусстве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художественной литературе: роман – трилогия «Александр Невский», автор С.П. Мосияша.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Памятники и скульптуры: памятник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Александру Невскому (конная скульптура) в 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Санкт-Петербурге, открыт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мая 2002 г. на площади Александра Невского перед входом на территорию Александро-Невской лавры. Авторы — скульпторы: В. Г. Козенюк, А. А. Пальмин, А. С. Чаркин; архитекторы: Г. С. Пейчев, В. В. Попов.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кинематографии:  кинокартина Александр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Невский.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Невского  - Николай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Черкасов, режиссёр - Сергей Эйзенштейн, 1938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Фильм Александр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Невская битва,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роли Невского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Антон Пампушный, режиссёр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-Игорь Каленов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Россия, 2008 год.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Михаил\Pictures\для маши (шитье)\49_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653136"/>
            <a:ext cx="290398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10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изобразительном искусстве: триптих «Александр Невский», Корин П.Д. Центральной частью триптиха выступает портрет А. Невского.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Михаил\Pictures\для маши (шитье)\69369617_img31l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88947" y="2471928"/>
            <a:ext cx="6391656" cy="275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01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КАНТАТА «Александр Невский» С. Прокофьев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Состоящая семи частей, каждая из которых представляет собой законченный номер: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«Русь под игом монгольским»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«Песнь об Александре Невском»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«Крестоносцы во Пскове»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«Вставайте, люди русские»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«Ледовое побоище»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«Мертвое поле»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«Въезд Александра во Псков»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3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Невский – прослыл талантливым полководцем и грамотным политиком дипломатом. Он умело, одной рукой отбивался от западных соседей, а второй умело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задабривал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ордынцев. </a:t>
            </a:r>
          </a:p>
        </p:txBody>
      </p:sp>
    </p:spTree>
    <p:extLst>
      <p:ext uri="{BB962C8B-B14F-4D97-AF65-F5344CB8AC3E}">
        <p14:creationId xmlns:p14="http://schemas.microsoft.com/office/powerpoint/2010/main" val="3327906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99543"/>
      </p:ext>
    </p:extLst>
  </p:cSld>
  <p:clrMapOvr>
    <a:masterClrMapping/>
  </p:clrMapOvr>
  <p:transition spd="slow">
    <p:cover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</TotalTime>
  <Words>265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Презентация по музыке Тема: «Александр Невский»  </vt:lpstr>
      <vt:lpstr>Цели урока</vt:lpstr>
      <vt:lpstr>Задачи урока</vt:lpstr>
      <vt:lpstr>Презентация PowerPoint</vt:lpstr>
      <vt:lpstr>Александр Невский в культуре и искусстве</vt:lpstr>
      <vt:lpstr>В изобразительном искусстве: триптих «Александр Невский», Корин П.Д. Центральной частью триптиха выступает портрет А. Невского. </vt:lpstr>
      <vt:lpstr>КАНТАТА «Александр Невский» С. Прокофьев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музыке преподавателя по музыке Ледовских Нины Степановны МБОУСОШ № 19</dc:title>
  <dc:creator>Михаил</dc:creator>
  <cp:lastModifiedBy>Михаил</cp:lastModifiedBy>
  <cp:revision>24</cp:revision>
  <dcterms:created xsi:type="dcterms:W3CDTF">2014-04-12T15:48:31Z</dcterms:created>
  <dcterms:modified xsi:type="dcterms:W3CDTF">2015-11-16T07:45:26Z</dcterms:modified>
</cp:coreProperties>
</file>