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3EEC-433F-4B36-B2D4-4AACB41E1DAE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847EB-355A-4668-A936-A01075D54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ssian7.ru/2013/03/7-principov-pravleniya-vladimira-monomaxa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785794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Древнерусская литература. Кроссворд для 7 класса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5643578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Учитель: Лебедева С.С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1200" dirty="0" smtClean="0"/>
              <a:t>ГБОУ «Морская школа» </a:t>
            </a:r>
            <a:br>
              <a:rPr lang="ru-RU" sz="1200" dirty="0" smtClean="0"/>
            </a:br>
            <a:r>
              <a:rPr lang="ru-RU" sz="1200" dirty="0" smtClean="0"/>
              <a:t>Московского р-на СПб</a:t>
            </a:r>
            <a:endParaRPr lang="ru-RU" sz="2000" dirty="0"/>
          </a:p>
        </p:txBody>
      </p:sp>
      <p:pic>
        <p:nvPicPr>
          <p:cNvPr id="14338" name="Picture 2" descr="https://pp.vk.me/c313531/v313531674/373f/2l3fpzxhEl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4500594" cy="3166809"/>
          </a:xfrm>
          <a:prstGeom prst="rect">
            <a:avLst/>
          </a:prstGeom>
          <a:noFill/>
        </p:spPr>
      </p:pic>
      <p:pic>
        <p:nvPicPr>
          <p:cNvPr id="14340" name="Picture 4" descr="https://upload.wikimedia.org/wikipedia/commons/thumb/1/1e/Enthronement_of_Hilarion_of_Kiev.jpg/220px-Enthronement_of_Hilarion_of_Ki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857496"/>
            <a:ext cx="3235719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Разгадайте кроссворд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928934"/>
            <a:ext cx="500066" cy="50006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42976" y="492919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ц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5429264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2976" y="235743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42910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ф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910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2910" y="492919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д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2910" y="5429264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592933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335756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3108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3108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43108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3108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3108" y="492919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3108" y="5429264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43042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43042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3042" y="192880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43042" y="142873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43042" y="92867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43306" y="192880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43306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43306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643174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43174" y="192880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643174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43174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43174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43240" y="2428868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н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43240" y="3429000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143240" y="3929066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43240" y="4429132"/>
            <a:ext cx="500066" cy="500066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д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642910" y="2357430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714348" y="250030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1142976" y="1857364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>
            <a:off x="1643042" y="357166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2143108" y="1857364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2643174" y="1357298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>
            <a:off x="3143240" y="1857364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3643306" y="1357298"/>
            <a:ext cx="50006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214414" y="20002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14480" y="50004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14546" y="20002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14612" y="15001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14678" y="20002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14744" y="15001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150017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</a:t>
            </a:r>
            <a:r>
              <a:rPr lang="ru-RU" sz="2000" dirty="0" smtClean="0"/>
              <a:t> Авторами первой русской азбуки были братья Кирилл и ………</a:t>
            </a:r>
            <a:endParaRPr lang="ru-RU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4572000" y="2071678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2.</a:t>
            </a:r>
            <a:r>
              <a:rPr lang="ru-RU" sz="2000" dirty="0" smtClean="0">
                <a:solidFill>
                  <a:srgbClr val="002060"/>
                </a:solidFill>
              </a:rPr>
              <a:t> Против них сражались русские князья, защищая родную землю от набегов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29289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3.</a:t>
            </a:r>
            <a:r>
              <a:rPr lang="ru-RU" sz="2000" dirty="0" smtClean="0"/>
              <a:t> Жанр героического эпоса на Руси</a:t>
            </a:r>
            <a:endParaRPr lang="ru-RU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572000" y="3286124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4.</a:t>
            </a:r>
            <a:r>
              <a:rPr lang="ru-RU" sz="2000" dirty="0" smtClean="0">
                <a:solidFill>
                  <a:srgbClr val="002060"/>
                </a:solidFill>
              </a:rPr>
              <a:t> Произведение Древнерусской литературы, хронологически </a:t>
            </a:r>
            <a:r>
              <a:rPr lang="ru-RU" sz="2000" dirty="0" err="1" smtClean="0">
                <a:solidFill>
                  <a:srgbClr val="002060"/>
                </a:solidFill>
              </a:rPr>
              <a:t>воиспроизводящее</a:t>
            </a:r>
            <a:r>
              <a:rPr lang="ru-RU" sz="2000" dirty="0" smtClean="0">
                <a:solidFill>
                  <a:srgbClr val="002060"/>
                </a:solidFill>
              </a:rPr>
              <a:t> события старины – «…….. Временных лет»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72000" y="450057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5.</a:t>
            </a:r>
            <a:r>
              <a:rPr lang="ru-RU" sz="2000" dirty="0" smtClean="0"/>
              <a:t> Вставь слово в пословицу: «……….</a:t>
            </a:r>
            <a:br>
              <a:rPr lang="ru-RU" sz="2000" dirty="0" smtClean="0"/>
            </a:br>
            <a:r>
              <a:rPr lang="ru-RU" sz="2000" dirty="0" smtClean="0"/>
              <a:t>одного не ждут»</a:t>
            </a:r>
            <a:endParaRPr lang="ru-RU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4572000" y="507207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6.</a:t>
            </a:r>
            <a:r>
              <a:rPr lang="ru-RU" sz="2000" dirty="0" smtClean="0">
                <a:solidFill>
                  <a:srgbClr val="002060"/>
                </a:solidFill>
              </a:rPr>
              <a:t> Автором фольклорных произведений всегда является ……….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0" y="5715016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7.</a:t>
            </a:r>
            <a:r>
              <a:rPr lang="ru-RU" sz="2000" dirty="0" smtClean="0"/>
              <a:t> Герой былины Микула </a:t>
            </a:r>
            <a:r>
              <a:rPr lang="ru-RU" sz="2000" dirty="0" err="1" smtClean="0"/>
              <a:t>Селянинович</a:t>
            </a:r>
            <a:r>
              <a:rPr lang="ru-RU" sz="2000" dirty="0" smtClean="0"/>
              <a:t> по роду деятельности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Всеволодович Мономах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45720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(1053 — 1125) — великий князь </a:t>
            </a:r>
            <a:br>
              <a:rPr lang="ru-RU" sz="2400" dirty="0" smtClean="0"/>
            </a:br>
            <a:r>
              <a:rPr lang="ru-RU" sz="2400" dirty="0" smtClean="0"/>
              <a:t>киевский, военачальник.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endParaRPr lang="ru-RU" sz="1200" dirty="0" smtClean="0"/>
          </a:p>
          <a:p>
            <a:pPr algn="r">
              <a:buNone/>
            </a:pPr>
            <a:endParaRPr lang="ru-RU" sz="1200" dirty="0" smtClean="0"/>
          </a:p>
          <a:p>
            <a:pPr algn="r">
              <a:buNone/>
            </a:pPr>
            <a:endParaRPr lang="ru-RU" sz="1200" dirty="0" smtClean="0"/>
          </a:p>
          <a:p>
            <a:pPr algn="r">
              <a:buNone/>
            </a:pPr>
            <a:endParaRPr lang="ru-RU" sz="1200" dirty="0" smtClean="0"/>
          </a:p>
        </p:txBody>
      </p:sp>
      <p:pic>
        <p:nvPicPr>
          <p:cNvPr id="4" name="Рисунок 3" descr="1345923640_monoma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3929090" cy="47909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6304002"/>
            <a:ext cx="6000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http://russian7.ru/2013/03/7-principov-pravleniya-vladimira-monomaxa/</a:t>
            </a:r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151</Words>
  <PresentationFormat>Экран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Слайд 1</vt:lpstr>
      <vt:lpstr>Разгадайте кроссворд</vt:lpstr>
      <vt:lpstr>Владимир Всеволодович Мономах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Софка</dc:creator>
  <cp:lastModifiedBy>Сонча</cp:lastModifiedBy>
  <cp:revision>14</cp:revision>
  <dcterms:created xsi:type="dcterms:W3CDTF">2015-10-05T15:09:32Z</dcterms:created>
  <dcterms:modified xsi:type="dcterms:W3CDTF">2015-10-06T16:08:07Z</dcterms:modified>
</cp:coreProperties>
</file>