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70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44" autoAdjust="0"/>
    <p:restoredTop sz="94660"/>
  </p:normalViewPr>
  <p:slideViewPr>
    <p:cSldViewPr>
      <p:cViewPr varScale="1">
        <p:scale>
          <a:sx n="64" d="100"/>
          <a:sy n="64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B0EE8B-B940-43D4-B49D-1DC7B1D8AA89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8DE00-6C4B-4310-9F60-EBC49C36F2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B0EE8B-B940-43D4-B49D-1DC7B1D8AA89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8DE00-6C4B-4310-9F60-EBC49C36F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B0EE8B-B940-43D4-B49D-1DC7B1D8AA89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8DE00-6C4B-4310-9F60-EBC49C36F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B0EE8B-B940-43D4-B49D-1DC7B1D8AA89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8DE00-6C4B-4310-9F60-EBC49C36F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B0EE8B-B940-43D4-B49D-1DC7B1D8AA89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8DE00-6C4B-4310-9F60-EBC49C36F2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B0EE8B-B940-43D4-B49D-1DC7B1D8AA89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8DE00-6C4B-4310-9F60-EBC49C36F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B0EE8B-B940-43D4-B49D-1DC7B1D8AA89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8DE00-6C4B-4310-9F60-EBC49C36F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B0EE8B-B940-43D4-B49D-1DC7B1D8AA89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8DE00-6C4B-4310-9F60-EBC49C36F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B0EE8B-B940-43D4-B49D-1DC7B1D8AA89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8DE00-6C4B-4310-9F60-EBC49C36F2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B0EE8B-B940-43D4-B49D-1DC7B1D8AA89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8DE00-6C4B-4310-9F60-EBC49C36F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B0EE8B-B940-43D4-B49D-1DC7B1D8AA89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8DE00-6C4B-4310-9F60-EBC49C36F2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3B0EE8B-B940-43D4-B49D-1DC7B1D8AA89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A8DE00-6C4B-4310-9F60-EBC49C36F2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javascript:nph_open_window('PhotoAlbum1/Photo%20042.gif',%20'Photo20042',%20'width=240,height=210,toolbar=yes,menubar=yes,status=yes,scrollbars=yes,resizable=yes')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kotov.ru/component/option,com_datsogallery/Itemid,2/func,detail/catid,4/id,191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6286544" cy="50006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Тема урока «Семья»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071546"/>
            <a:ext cx="6400800" cy="4929222"/>
          </a:xfrm>
        </p:spPr>
        <p:txBody>
          <a:bodyPr>
            <a:normAutofit/>
          </a:bodyPr>
          <a:lstStyle/>
          <a:p>
            <a:pPr marL="742950" indent="-742950" algn="l"/>
            <a:r>
              <a:rPr lang="ru-RU" sz="2000" b="1" dirty="0" smtClean="0">
                <a:solidFill>
                  <a:schemeClr val="tx1"/>
                </a:solidFill>
              </a:rPr>
              <a:t>Цели урока:</a:t>
            </a:r>
          </a:p>
          <a:p>
            <a:pPr marL="742950" indent="-742950" algn="l"/>
            <a:r>
              <a:rPr lang="ru-RU" sz="1600" dirty="0" smtClean="0">
                <a:solidFill>
                  <a:schemeClr val="tx1"/>
                </a:solidFill>
              </a:rPr>
              <a:t>1 </a:t>
            </a:r>
            <a:r>
              <a:rPr lang="ru-RU" sz="1600" i="1" dirty="0" smtClean="0">
                <a:solidFill>
                  <a:schemeClr val="tx1"/>
                </a:solidFill>
              </a:rPr>
              <a:t>Обучающая:</a:t>
            </a:r>
          </a:p>
          <a:p>
            <a:pPr marL="742950" indent="-742950" algn="l">
              <a:buFont typeface="Wingdings" pitchFamily="2" charset="2"/>
              <a:buChar char="Ø"/>
            </a:pPr>
            <a:r>
              <a:rPr lang="ru-RU" sz="1600" i="1" dirty="0" smtClean="0">
                <a:solidFill>
                  <a:schemeClr val="tx1"/>
                </a:solidFill>
              </a:rPr>
              <a:t>Систематизировать и обобщить знания учащихся по теме «Семья»;</a:t>
            </a:r>
          </a:p>
          <a:p>
            <a:pPr marL="742950" indent="-742950" algn="l">
              <a:buFont typeface="Wingdings" pitchFamily="2" charset="2"/>
              <a:buChar char="Ø"/>
            </a:pPr>
            <a:r>
              <a:rPr lang="ru-RU" sz="1600" i="1" dirty="0" smtClean="0">
                <a:solidFill>
                  <a:schemeClr val="tx1"/>
                </a:solidFill>
              </a:rPr>
              <a:t>Формирование навыков </a:t>
            </a:r>
            <a:r>
              <a:rPr lang="ru-RU" sz="1600" i="1" dirty="0" err="1" smtClean="0">
                <a:solidFill>
                  <a:schemeClr val="tx1"/>
                </a:solidFill>
              </a:rPr>
              <a:t>аудирования</a:t>
            </a:r>
            <a:r>
              <a:rPr lang="ru-RU" sz="1600" i="1" dirty="0" smtClean="0">
                <a:solidFill>
                  <a:schemeClr val="tx1"/>
                </a:solidFill>
              </a:rPr>
              <a:t>;</a:t>
            </a:r>
          </a:p>
          <a:p>
            <a:pPr marL="742950" indent="-742950" algn="l">
              <a:buFont typeface="Wingdings" pitchFamily="2" charset="2"/>
              <a:buChar char="Ø"/>
            </a:pPr>
            <a:r>
              <a:rPr lang="ru-RU" sz="1600" i="1" dirty="0" smtClean="0">
                <a:solidFill>
                  <a:schemeClr val="tx1"/>
                </a:solidFill>
              </a:rPr>
              <a:t>Способствовать овладению языком в беседе в процессе игры;</a:t>
            </a:r>
          </a:p>
          <a:p>
            <a:pPr marL="742950" indent="-742950" algn="l">
              <a:buFont typeface="Wingdings" pitchFamily="2" charset="2"/>
              <a:buChar char="Ø"/>
            </a:pPr>
            <a:r>
              <a:rPr lang="ru-RU" sz="1600" i="1" dirty="0" smtClean="0">
                <a:solidFill>
                  <a:schemeClr val="tx1"/>
                </a:solidFill>
              </a:rPr>
              <a:t>Ознакомление с буквой </a:t>
            </a:r>
            <a:r>
              <a:rPr lang="en-US" sz="1600" i="1" dirty="0" smtClean="0">
                <a:solidFill>
                  <a:schemeClr val="tx1"/>
                </a:solidFill>
              </a:rPr>
              <a:t>Ss</a:t>
            </a:r>
            <a:r>
              <a:rPr lang="ru-RU" sz="1600" i="1" dirty="0" smtClean="0">
                <a:solidFill>
                  <a:schemeClr val="tx1"/>
                </a:solidFill>
              </a:rPr>
              <a:t>.</a:t>
            </a:r>
            <a:endParaRPr lang="en-US" sz="1600" i="1" dirty="0" smtClean="0">
              <a:solidFill>
                <a:schemeClr val="tx1"/>
              </a:solidFill>
            </a:endParaRPr>
          </a:p>
          <a:p>
            <a:pPr marL="742950" indent="-742950" algn="l"/>
            <a:r>
              <a:rPr lang="en-US" sz="1600" i="1" dirty="0" smtClean="0">
                <a:solidFill>
                  <a:schemeClr val="tx1"/>
                </a:solidFill>
              </a:rPr>
              <a:t>2</a:t>
            </a:r>
            <a:r>
              <a:rPr lang="ru-RU" sz="1600" i="1" dirty="0" smtClean="0">
                <a:solidFill>
                  <a:schemeClr val="tx1"/>
                </a:solidFill>
              </a:rPr>
              <a:t>. Развивающая:</a:t>
            </a:r>
          </a:p>
          <a:p>
            <a:pPr marL="742950" indent="-742950" algn="l">
              <a:buFont typeface="Wingdings" pitchFamily="2" charset="2"/>
              <a:buChar char="Ø"/>
            </a:pPr>
            <a:r>
              <a:rPr lang="ru-RU" sz="1600" i="1" dirty="0" smtClean="0">
                <a:solidFill>
                  <a:schemeClr val="tx1"/>
                </a:solidFill>
              </a:rPr>
              <a:t>Развивать логическое мышление, память, слух;</a:t>
            </a:r>
          </a:p>
          <a:p>
            <a:pPr marL="742950" indent="-742950" algn="l">
              <a:buFont typeface="Wingdings" pitchFamily="2" charset="2"/>
              <a:buChar char="Ø"/>
            </a:pPr>
            <a:r>
              <a:rPr lang="ru-RU" sz="1600" i="1" dirty="0" smtClean="0">
                <a:solidFill>
                  <a:schemeClr val="tx1"/>
                </a:solidFill>
              </a:rPr>
              <a:t>Активизировать словарный запас;</a:t>
            </a:r>
          </a:p>
          <a:p>
            <a:pPr marL="742950" indent="-742950" algn="l">
              <a:buFont typeface="Wingdings" pitchFamily="2" charset="2"/>
              <a:buChar char="Ø"/>
            </a:pPr>
            <a:r>
              <a:rPr lang="ru-RU" sz="1600" i="1" dirty="0" smtClean="0">
                <a:solidFill>
                  <a:schemeClr val="tx1"/>
                </a:solidFill>
              </a:rPr>
              <a:t>Развивать приобретенные умения и навыки.</a:t>
            </a:r>
          </a:p>
          <a:p>
            <a:pPr marL="742950" indent="-742950" algn="l"/>
            <a:r>
              <a:rPr lang="ru-RU" sz="1600" i="1" dirty="0" smtClean="0">
                <a:solidFill>
                  <a:schemeClr val="tx1"/>
                </a:solidFill>
              </a:rPr>
              <a:t>3. Воспитывающая:</a:t>
            </a:r>
          </a:p>
          <a:p>
            <a:pPr marL="742950" indent="-742950" algn="l">
              <a:buFont typeface="Wingdings" pitchFamily="2" charset="2"/>
              <a:buChar char="Ø"/>
            </a:pPr>
            <a:r>
              <a:rPr lang="ru-RU" sz="1600" i="1" dirty="0" smtClean="0">
                <a:solidFill>
                  <a:schemeClr val="tx1"/>
                </a:solidFill>
              </a:rPr>
              <a:t>Воспитывать интерес к изучению английского языка;</a:t>
            </a:r>
          </a:p>
          <a:p>
            <a:pPr marL="742950" indent="-742950" algn="l">
              <a:buFont typeface="Wingdings" pitchFamily="2" charset="2"/>
              <a:buChar char="Ø"/>
            </a:pPr>
            <a:r>
              <a:rPr lang="ru-RU" sz="1600" i="1" dirty="0" smtClean="0">
                <a:solidFill>
                  <a:schemeClr val="tx1"/>
                </a:solidFill>
              </a:rPr>
              <a:t>Воспитывать чувство коллективизма, дружбы.</a:t>
            </a:r>
          </a:p>
          <a:p>
            <a:pPr marL="742950" indent="-742950" algn="l"/>
            <a:endParaRPr lang="ru-RU" sz="1600" i="1" dirty="0" smtClean="0"/>
          </a:p>
          <a:p>
            <a:pPr marL="742950" indent="-742950" algn="l">
              <a:buFont typeface="Wingdings" pitchFamily="2" charset="2"/>
              <a:buChar char="Ø"/>
            </a:pPr>
            <a:endParaRPr lang="ru-RU" sz="1600" i="1" dirty="0" smtClean="0"/>
          </a:p>
          <a:p>
            <a:pPr marL="742950" indent="-742950" algn="l">
              <a:buFont typeface="Wingdings" pitchFamily="2" charset="2"/>
              <a:buChar char="Ø"/>
            </a:pPr>
            <a:endParaRPr lang="ru-RU" sz="1600" i="1" dirty="0" smtClean="0"/>
          </a:p>
          <a:p>
            <a:pPr marL="742950" indent="-742950" algn="l"/>
            <a:endParaRPr lang="ru-RU" sz="2000" i="1" dirty="0" smtClean="0"/>
          </a:p>
          <a:p>
            <a:pPr marL="742950" indent="-742950" algn="l">
              <a:buFont typeface="Wingdings" pitchFamily="2" charset="2"/>
              <a:buChar char="Ø"/>
            </a:pPr>
            <a:endParaRPr lang="ru-RU" sz="2000" i="1" dirty="0" smtClean="0">
              <a:solidFill>
                <a:schemeClr val="tx1"/>
              </a:solidFill>
            </a:endParaRPr>
          </a:p>
          <a:p>
            <a:pPr marL="742950" indent="-742950" algn="l"/>
            <a:endParaRPr lang="ru-RU" sz="2000" i="1" dirty="0" smtClean="0">
              <a:solidFill>
                <a:schemeClr val="tx1"/>
              </a:solidFill>
            </a:endParaRPr>
          </a:p>
          <a:p>
            <a:pPr marL="742950" indent="-742950" algn="l"/>
            <a:endParaRPr lang="ru-RU" sz="2000" i="1" dirty="0" smtClean="0">
              <a:solidFill>
                <a:schemeClr val="tx1"/>
              </a:solidFill>
            </a:endParaRPr>
          </a:p>
          <a:p>
            <a:pPr marL="742950" indent="-742950" algn="l"/>
            <a:endParaRPr lang="ru-RU" sz="2000" i="1" dirty="0" smtClean="0">
              <a:solidFill>
                <a:schemeClr val="tx1"/>
              </a:solidFill>
            </a:endParaRPr>
          </a:p>
          <a:p>
            <a:pPr marL="742950" indent="-742950" algn="l"/>
            <a:endParaRPr lang="ru-RU" sz="2000" dirty="0" smtClean="0">
              <a:solidFill>
                <a:schemeClr val="tx1"/>
              </a:solidFill>
            </a:endParaRPr>
          </a:p>
          <a:p>
            <a:pPr marL="742950" indent="-742950" algn="l"/>
            <a:endParaRPr lang="ru-RU" sz="3600" b="1" dirty="0" smtClean="0">
              <a:solidFill>
                <a:schemeClr val="tx1"/>
              </a:solidFill>
            </a:endParaRPr>
          </a:p>
          <a:p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VI. </a:t>
            </a:r>
            <a:r>
              <a:rPr lang="ru-RU" sz="2000" dirty="0" smtClean="0"/>
              <a:t>Введение вопросительной структуры</a:t>
            </a:r>
            <a:r>
              <a:rPr lang="en-US" sz="2000" dirty="0" smtClean="0"/>
              <a:t> Have got…? </a:t>
            </a:r>
            <a:r>
              <a:rPr lang="ru-RU" sz="2000" dirty="0" smtClean="0"/>
              <a:t>И ответов </a:t>
            </a:r>
            <a:r>
              <a:rPr lang="en-US" sz="2000" dirty="0" smtClean="0"/>
              <a:t>Yes, I have. No, I haven’t.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Вы умеете узнавать у человека его имя, возраст, его действия, а сегодня мы научимся спрашивать наших друзей об их семьях. Послушайте, какие вопросы я задаю: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Have you got a father?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Have you got a mother?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Have you got a sister?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Что я спросила?</a:t>
            </a:r>
          </a:p>
          <a:p>
            <a:pPr>
              <a:buNone/>
            </a:pPr>
            <a:r>
              <a:rPr lang="ru-RU" sz="2000" dirty="0" smtClean="0"/>
              <a:t>Ученики повторяют различные варианты введенной вопросительной структуры и возможные ответы на них. </a:t>
            </a:r>
          </a:p>
          <a:p>
            <a:pPr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Давайте вспомним стихотворение о семье:</a:t>
            </a:r>
          </a:p>
          <a:p>
            <a:pPr algn="ctr">
              <a:buNone/>
            </a:pPr>
            <a:r>
              <a:rPr lang="en-US" sz="2000" dirty="0" smtClean="0"/>
              <a:t>Here is Father,</a:t>
            </a:r>
          </a:p>
          <a:p>
            <a:pPr algn="ctr">
              <a:buNone/>
            </a:pPr>
            <a:r>
              <a:rPr lang="en-US" sz="2000" dirty="0" smtClean="0"/>
              <a:t>Here is Mother,</a:t>
            </a:r>
          </a:p>
          <a:p>
            <a:pPr algn="ctr">
              <a:buNone/>
            </a:pPr>
            <a:r>
              <a:rPr lang="en-US" sz="2000" dirty="0" smtClean="0"/>
              <a:t>Here is Brother,</a:t>
            </a:r>
          </a:p>
          <a:p>
            <a:pPr algn="ctr">
              <a:buNone/>
            </a:pPr>
            <a:r>
              <a:rPr lang="en-US" sz="2000" dirty="0" smtClean="0"/>
              <a:t>Here is sister,</a:t>
            </a:r>
          </a:p>
          <a:p>
            <a:pPr algn="ctr">
              <a:buNone/>
            </a:pPr>
            <a:r>
              <a:rPr lang="en-US" sz="2000" dirty="0" smtClean="0"/>
              <a:t>Father, Mother,  Sister, Brother</a:t>
            </a:r>
          </a:p>
          <a:p>
            <a:pPr algn="ctr">
              <a:buNone/>
            </a:pPr>
            <a:r>
              <a:rPr lang="en-US" sz="2000" dirty="0" smtClean="0"/>
              <a:t>Hand in hand with one another.</a:t>
            </a:r>
          </a:p>
          <a:p>
            <a:pPr>
              <a:buNone/>
            </a:pPr>
            <a:r>
              <a:rPr lang="en-US" sz="2000" dirty="0" smtClean="0"/>
              <a:t>VII. </a:t>
            </a:r>
            <a:r>
              <a:rPr lang="ru-RU" sz="2000" dirty="0" smtClean="0"/>
              <a:t>Физкультминутка.</a:t>
            </a:r>
          </a:p>
          <a:p>
            <a:pPr algn="ctr">
              <a:buNone/>
            </a:pPr>
            <a:r>
              <a:rPr lang="en-US" sz="2000" dirty="0" smtClean="0"/>
              <a:t>Hands up! Clap! Clap! Clap!</a:t>
            </a:r>
          </a:p>
          <a:p>
            <a:pPr algn="ctr">
              <a:buNone/>
            </a:pPr>
            <a:r>
              <a:rPr lang="en-US" sz="2000" dirty="0" smtClean="0"/>
              <a:t>Hands down! Shake! Shake!</a:t>
            </a:r>
          </a:p>
          <a:p>
            <a:pPr algn="ctr">
              <a:buNone/>
            </a:pPr>
            <a:r>
              <a:rPr lang="en-US" sz="2000" dirty="0" smtClean="0"/>
              <a:t>Hands on hips!</a:t>
            </a:r>
          </a:p>
          <a:p>
            <a:pPr algn="ctr">
              <a:buNone/>
            </a:pPr>
            <a:r>
              <a:rPr lang="en-US" sz="2000" dirty="0" smtClean="0"/>
              <a:t>Band left! Bend right!</a:t>
            </a:r>
          </a:p>
          <a:p>
            <a:pPr algn="ctr">
              <a:buNone/>
            </a:pPr>
            <a:r>
              <a:rPr lang="en-US" sz="2000" dirty="0" smtClean="0"/>
              <a:t>One, two, three… Hop!</a:t>
            </a:r>
          </a:p>
          <a:p>
            <a:pPr algn="ctr">
              <a:buNone/>
            </a:pPr>
            <a:r>
              <a:rPr lang="en-US" sz="2000" dirty="0" smtClean="0"/>
              <a:t>One, two, three… Stop!</a:t>
            </a:r>
            <a:endParaRPr lang="ru-RU" sz="2000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143008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VIII. </a:t>
            </a:r>
            <a:r>
              <a:rPr lang="ru-RU" sz="2000" dirty="0" smtClean="0"/>
              <a:t>Активизация изученных английских букв. </a:t>
            </a:r>
            <a:br>
              <a:rPr lang="ru-RU" sz="2000" dirty="0" smtClean="0"/>
            </a:br>
            <a:r>
              <a:rPr lang="en-US" sz="2000" dirty="0" smtClean="0"/>
              <a:t>And now let’s remember our letters. </a:t>
            </a:r>
            <a:r>
              <a:rPr lang="ru-RU" sz="2000" dirty="0" smtClean="0"/>
              <a:t>(работа по карточкам)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Посмотрите на это дерево. «Мамы» – заглавные буквы потеряли своих «Деток» – строчные буквы. Давайте поможем деткам найти своих мам. </a:t>
            </a:r>
            <a:endParaRPr lang="ru-RU" sz="2000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Photo 042.gif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572132" cy="6858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14" name="Солнце 13"/>
          <p:cNvSpPr/>
          <p:nvPr/>
        </p:nvSpPr>
        <p:spPr>
          <a:xfrm>
            <a:off x="1214414" y="3429000"/>
            <a:ext cx="71438" cy="7143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8" name="Группа 17"/>
          <p:cNvGrpSpPr/>
          <p:nvPr/>
        </p:nvGrpSpPr>
        <p:grpSpPr>
          <a:xfrm>
            <a:off x="1071538" y="785794"/>
            <a:ext cx="4286280" cy="3271854"/>
            <a:chOff x="857224" y="500042"/>
            <a:chExt cx="4286280" cy="3271854"/>
          </a:xfrm>
        </p:grpSpPr>
        <p:sp>
          <p:nvSpPr>
            <p:cNvPr id="5" name="7-конечная звезда 4"/>
            <p:cNvSpPr/>
            <p:nvPr/>
          </p:nvSpPr>
          <p:spPr>
            <a:xfrm>
              <a:off x="1928794" y="1285860"/>
              <a:ext cx="914400" cy="914400"/>
            </a:xfrm>
            <a:prstGeom prst="star7">
              <a:avLst>
                <a:gd name="adj" fmla="val 23694"/>
                <a:gd name="hf" fmla="val 102572"/>
                <a:gd name="vf" fmla="val 10521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</a:rPr>
                <a:t>P</a:t>
              </a:r>
              <a:endParaRPr lang="ru-RU" sz="4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Пятно 2 5"/>
            <p:cNvSpPr/>
            <p:nvPr/>
          </p:nvSpPr>
          <p:spPr>
            <a:xfrm>
              <a:off x="3428992" y="1214422"/>
              <a:ext cx="914400" cy="628648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</a:rPr>
                <a:t>J</a:t>
              </a:r>
              <a:endParaRPr lang="ru-RU" sz="4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Сердце 6"/>
            <p:cNvSpPr/>
            <p:nvPr/>
          </p:nvSpPr>
          <p:spPr>
            <a:xfrm>
              <a:off x="1571604" y="2571744"/>
              <a:ext cx="642942" cy="557210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E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Солнце 7"/>
            <p:cNvSpPr/>
            <p:nvPr/>
          </p:nvSpPr>
          <p:spPr>
            <a:xfrm>
              <a:off x="2643174" y="500042"/>
              <a:ext cx="914400" cy="914400"/>
            </a:xfrm>
            <a:prstGeom prst="su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H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Солнце 8"/>
            <p:cNvSpPr/>
            <p:nvPr/>
          </p:nvSpPr>
          <p:spPr>
            <a:xfrm>
              <a:off x="4071934" y="1714488"/>
              <a:ext cx="714380" cy="700086"/>
            </a:xfrm>
            <a:prstGeom prst="su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</a:rPr>
                <a:t>Q</a:t>
              </a:r>
              <a:endParaRPr lang="ru-RU" sz="40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Солнце 9"/>
            <p:cNvSpPr/>
            <p:nvPr/>
          </p:nvSpPr>
          <p:spPr>
            <a:xfrm>
              <a:off x="3286116" y="2143116"/>
              <a:ext cx="714380" cy="700086"/>
            </a:xfrm>
            <a:prstGeom prst="su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K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Солнце 10"/>
            <p:cNvSpPr/>
            <p:nvPr/>
          </p:nvSpPr>
          <p:spPr>
            <a:xfrm>
              <a:off x="2500298" y="2428868"/>
              <a:ext cx="642942" cy="714380"/>
            </a:xfrm>
            <a:prstGeom prst="su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D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Сердце 11"/>
            <p:cNvSpPr/>
            <p:nvPr/>
          </p:nvSpPr>
          <p:spPr>
            <a:xfrm>
              <a:off x="4500562" y="2643182"/>
              <a:ext cx="642942" cy="500066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O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Пятно 2 12"/>
            <p:cNvSpPr/>
            <p:nvPr/>
          </p:nvSpPr>
          <p:spPr>
            <a:xfrm>
              <a:off x="1142976" y="2000240"/>
              <a:ext cx="642942" cy="628648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F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Солнце 14"/>
            <p:cNvSpPr/>
            <p:nvPr/>
          </p:nvSpPr>
          <p:spPr>
            <a:xfrm>
              <a:off x="857224" y="2857496"/>
              <a:ext cx="700086" cy="785818"/>
            </a:xfrm>
            <a:prstGeom prst="su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B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Сердце 15"/>
            <p:cNvSpPr/>
            <p:nvPr/>
          </p:nvSpPr>
          <p:spPr>
            <a:xfrm>
              <a:off x="1643042" y="857232"/>
              <a:ext cx="642942" cy="557210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Солнце 16"/>
            <p:cNvSpPr/>
            <p:nvPr/>
          </p:nvSpPr>
          <p:spPr>
            <a:xfrm>
              <a:off x="3643306" y="3143248"/>
              <a:ext cx="785818" cy="628648"/>
            </a:xfrm>
            <a:prstGeom prst="su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R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Выноска-облако 23"/>
          <p:cNvSpPr/>
          <p:nvPr/>
        </p:nvSpPr>
        <p:spPr>
          <a:xfrm>
            <a:off x="714348" y="1285860"/>
            <a:ext cx="914400" cy="6126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C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25" name="7-конечная звезда 24"/>
          <p:cNvSpPr/>
          <p:nvPr/>
        </p:nvSpPr>
        <p:spPr>
          <a:xfrm>
            <a:off x="1928794" y="214290"/>
            <a:ext cx="771524" cy="62867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G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26" name="Выноска-облако 25"/>
          <p:cNvSpPr/>
          <p:nvPr/>
        </p:nvSpPr>
        <p:spPr>
          <a:xfrm>
            <a:off x="3714744" y="642918"/>
            <a:ext cx="642942" cy="54121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M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27" name="5-конечная звезда 26"/>
          <p:cNvSpPr/>
          <p:nvPr/>
        </p:nvSpPr>
        <p:spPr>
          <a:xfrm>
            <a:off x="3000364" y="0"/>
            <a:ext cx="785818" cy="7000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L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28" name="Пятно 1 27"/>
          <p:cNvSpPr/>
          <p:nvPr/>
        </p:nvSpPr>
        <p:spPr>
          <a:xfrm>
            <a:off x="214282" y="2143116"/>
            <a:ext cx="785818" cy="77152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I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00760" y="2643182"/>
            <a:ext cx="739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endParaRPr lang="ru-RU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5929322" y="3643314"/>
            <a:ext cx="401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</a:t>
            </a:r>
            <a:endParaRPr lang="ru-RU" sz="4000" dirty="0"/>
          </a:p>
        </p:txBody>
      </p:sp>
      <p:sp>
        <p:nvSpPr>
          <p:cNvPr id="34" name="TextBox 33"/>
          <p:cNvSpPr txBox="1"/>
          <p:nvPr/>
        </p:nvSpPr>
        <p:spPr>
          <a:xfrm>
            <a:off x="6000760" y="4500570"/>
            <a:ext cx="4539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endParaRPr lang="ru-RU" sz="4000" dirty="0"/>
          </a:p>
        </p:txBody>
      </p:sp>
      <p:sp>
        <p:nvSpPr>
          <p:cNvPr id="35" name="TextBox 34"/>
          <p:cNvSpPr txBox="1"/>
          <p:nvPr/>
        </p:nvSpPr>
        <p:spPr>
          <a:xfrm flipH="1">
            <a:off x="6000760" y="5214950"/>
            <a:ext cx="285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</a:t>
            </a:r>
            <a:endParaRPr lang="ru-RU" sz="4000" dirty="0"/>
          </a:p>
        </p:txBody>
      </p:sp>
      <p:sp>
        <p:nvSpPr>
          <p:cNvPr id="36" name="TextBox 35"/>
          <p:cNvSpPr txBox="1"/>
          <p:nvPr/>
        </p:nvSpPr>
        <p:spPr>
          <a:xfrm>
            <a:off x="7000892" y="1928802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f</a:t>
            </a:r>
            <a:endParaRPr lang="ru-RU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00892" y="2714620"/>
            <a:ext cx="712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g</a:t>
            </a:r>
            <a:endParaRPr lang="ru-RU" sz="4000" dirty="0"/>
          </a:p>
        </p:txBody>
      </p:sp>
      <p:sp>
        <p:nvSpPr>
          <p:cNvPr id="38" name="TextBox 37"/>
          <p:cNvSpPr txBox="1"/>
          <p:nvPr/>
        </p:nvSpPr>
        <p:spPr>
          <a:xfrm>
            <a:off x="7000892" y="3571876"/>
            <a:ext cx="668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</a:t>
            </a:r>
            <a:endParaRPr lang="ru-RU" sz="4000" dirty="0"/>
          </a:p>
        </p:txBody>
      </p:sp>
      <p:sp>
        <p:nvSpPr>
          <p:cNvPr id="39" name="TextBox 38"/>
          <p:cNvSpPr txBox="1"/>
          <p:nvPr/>
        </p:nvSpPr>
        <p:spPr>
          <a:xfrm>
            <a:off x="7072330" y="4643446"/>
            <a:ext cx="3016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i</a:t>
            </a:r>
            <a:endParaRPr lang="ru-RU" sz="4000" dirty="0"/>
          </a:p>
        </p:txBody>
      </p:sp>
      <p:sp>
        <p:nvSpPr>
          <p:cNvPr id="40" name="TextBox 39"/>
          <p:cNvSpPr txBox="1"/>
          <p:nvPr/>
        </p:nvSpPr>
        <p:spPr>
          <a:xfrm>
            <a:off x="8143900" y="1928802"/>
            <a:ext cx="3080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j</a:t>
            </a:r>
            <a:endParaRPr lang="ru-RU" sz="4000" dirty="0"/>
          </a:p>
        </p:txBody>
      </p:sp>
      <p:sp>
        <p:nvSpPr>
          <p:cNvPr id="41" name="TextBox 40"/>
          <p:cNvSpPr txBox="1"/>
          <p:nvPr/>
        </p:nvSpPr>
        <p:spPr>
          <a:xfrm>
            <a:off x="8286776" y="2857496"/>
            <a:ext cx="417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k</a:t>
            </a:r>
            <a:endParaRPr lang="ru-RU" sz="4000" dirty="0"/>
          </a:p>
        </p:txBody>
      </p:sp>
      <p:sp>
        <p:nvSpPr>
          <p:cNvPr id="42" name="TextBox 41"/>
          <p:cNvSpPr txBox="1"/>
          <p:nvPr/>
        </p:nvSpPr>
        <p:spPr>
          <a:xfrm>
            <a:off x="8286776" y="3714752"/>
            <a:ext cx="4445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</a:t>
            </a:r>
            <a:endParaRPr lang="ru-RU" sz="4000" dirty="0"/>
          </a:p>
        </p:txBody>
      </p:sp>
      <p:sp>
        <p:nvSpPr>
          <p:cNvPr id="43" name="TextBox 42"/>
          <p:cNvSpPr txBox="1"/>
          <p:nvPr/>
        </p:nvSpPr>
        <p:spPr>
          <a:xfrm>
            <a:off x="8143900" y="4714884"/>
            <a:ext cx="5950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</a:t>
            </a:r>
            <a:endParaRPr lang="ru-RU" sz="4000" dirty="0"/>
          </a:p>
        </p:txBody>
      </p:sp>
      <p:sp>
        <p:nvSpPr>
          <p:cNvPr id="44" name="TextBox 43"/>
          <p:cNvSpPr txBox="1"/>
          <p:nvPr/>
        </p:nvSpPr>
        <p:spPr>
          <a:xfrm>
            <a:off x="7358082" y="5429264"/>
            <a:ext cx="882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</a:t>
            </a:r>
            <a:endParaRPr lang="ru-RU" sz="4000" dirty="0"/>
          </a:p>
        </p:txBody>
      </p:sp>
      <p:sp>
        <p:nvSpPr>
          <p:cNvPr id="46" name="Сердце 45"/>
          <p:cNvSpPr/>
          <p:nvPr/>
        </p:nvSpPr>
        <p:spPr>
          <a:xfrm>
            <a:off x="6572264" y="2071678"/>
            <a:ext cx="357190" cy="27145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45087E-6 C -0.01025 0.00509 -0.00209 -0.00162 -0.00348 0.0141 C -0.004 0.01965 -0.00955 0.02335 -0.01233 0.0259 C -0.01354 0.03214 -0.01407 0.03838 -0.0158 0.04439 C -0.01719 0.04902 -0.02691 0.05503 -0.02813 0.05618 C -0.03889 0.0652 -0.03611 0.0622 -0.04219 0.07029 C -0.04358 0.07561 -0.04375 0.08139 -0.04566 0.08647 C -0.04827 0.09341 -0.05677 0.09757 -0.06146 0.10058 C -0.06268 0.10289 -0.06337 0.10566 -0.06493 0.10751 C -0.06632 0.10913 -0.0691 0.10775 -0.07014 0.10983 C -0.0717 0.11306 -0.07084 0.11792 -0.07188 0.12162 C -0.07431 0.1311 -0.07587 0.13734 -0.08247 0.14035 C -0.08646 0.15653 -0.08039 0.13757 -0.09115 0.15191 C -0.09254 0.15376 -0.09219 0.15699 -0.09306 0.15908 C -0.09549 0.16486 -0.09896 0.16971 -0.10174 0.17526 C -0.10226 0.1815 -0.10157 0.18821 -0.10348 0.19399 C -0.10591 0.20116 -0.11407 0.21272 -0.11407 0.21272 C -0.11667 0.22636 -0.11754 0.22636 -0.12813 0.22913 C -0.14098 0.24046 -0.14445 0.24092 -0.16146 0.24301 C -0.17136 0.22983 -0.18473 0.23075 -0.19827 0.22913 C -0.20955 0.22543 -0.21563 0.2222 -0.22986 0.23145 C -0.23316 0.23353 -0.23073 0.24185 -0.23334 0.24532 C -0.24323 0.2585 -0.25139 0.27237 -0.25973 0.2874 C -0.26389 0.29503 -0.26441 0.29202 -0.27188 0.29688 C -0.27778 0.30081 -0.28334 0.30728 -0.28941 0.31075 C -0.30018 0.31699 -0.29323 0.3089 -0.30348 0.31792 C -0.31754 0.33017 -0.3066 0.32532 -0.31927 0.32948 C -0.34601 0.31769 -0.37587 0.31954 -0.40348 0.31792 C -0.41528 0.31607 -0.42361 0.31815 -0.43507 0.31561 C -0.46302 0.31792 -0.4691 0.32046 -0.49653 0.31561 C -0.50209 0.30798 -0.49792 0.31214 -0.50695 0.30844 C -0.51059 0.30705 -0.51754 0.30382 -0.51754 0.30382 C -0.52136 0.29618 -0.51962 0.29665 -0.52639 0.29457 C -0.53282 0.29272 -0.54566 0.28971 -0.54566 0.28971 C -0.56077 0.2763 -0.57778 0.27145 -0.59479 0.26405 C -0.60209 0.25434 -0.60521 0.2548 -0.6158 0.25249 C -0.61875 0.25017 -0.62118 0.24624 -0.62448 0.24532 C -0.65973 0.23538 -0.64011 0.2511 -0.65434 0.23838 C -0.66198 0.22289 -0.65886 0.20647 -0.6632 0.18936 C -0.66372 0.18405 -0.66719 0.16023 -0.6632 0.15422 C -0.66077 0.15075 -0.65608 0.1526 -0.65261 0.15191 C -0.64844 0.15098 -0.64445 0.15029 -0.64028 0.1496 C -0.63698 0.13642 -0.63907 0.12254 -0.6316 0.11214 C -0.62969 0.10428 -0.62865 0.10358 -0.6316 0.10751 " pathEditMode="relative" ptsTypes="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74 -0.02636 C -0.02848 -0.02798 -0.03056 -0.02891 -0.03195 -0.03099 C -0.03316 -0.03307 -0.03247 -0.03631 -0.03386 -0.03815 C -0.03577 -0.0407 -0.03872 -0.0407 -0.0408 -0.04278 C -0.0441 -0.04625 -0.04619 -0.0511 -0.04966 -0.05434 C -0.06337 -0.06706 -0.04514 -0.05064 -0.06181 -0.06382 C -0.06546 -0.06659 -0.06858 -0.07052 -0.0724 -0.07307 C -0.0757 -0.07538 -0.08299 -0.07792 -0.08299 -0.07792 C -0.08351 -0.08024 -0.08334 -0.08324 -0.08473 -0.08486 C -0.08907 -0.08948 -0.10452 -0.08972 -0.11094 -0.0918 C -0.11511 -0.10844 -0.13178 -0.10636 -0.14254 -0.11052 C -0.14896 -0.11307 -0.16181 -0.11746 -0.16181 -0.11746 C -0.17344 -0.1281 -0.18125 -0.12671 -0.19514 -0.12463 C -0.20157 -0.12185 -0.21441 -0.11746 -0.21441 -0.11746 C -0.22188 -0.11908 -0.23889 -0.12278 -0.24428 -0.12463 C -0.25278 -0.12763 -0.2599 -0.13688 -0.26719 -0.14313 C -0.27205 -0.14729 -0.28577 -0.14752 -0.2882 -0.14798 C -0.30191 -0.14151 -0.29497 -0.14382 -0.30921 -0.14081 C -0.31823 -0.13688 -0.3191 -0.13735 -0.32153 -0.12463 C -0.33178 -0.12694 -0.33369 -0.12995 -0.34254 -0.13388 C -0.35191 -0.13318 -0.36146 -0.13434 -0.37066 -0.13157 C -0.3724 -0.1311 -0.37119 -0.12648 -0.3724 -0.12463 C -0.37553 -0.12047 -0.38386 -0.11469 -0.3882 -0.11284 C -0.40278 -0.11446 -0.41303 -0.11654 -0.42674 -0.11052 C -0.43178 -0.10058 -0.43178 -0.09457 -0.43386 -0.08255 C -0.43421 -0.08 -0.43559 -0.07538 -0.43559 -0.07538 " pathEditMode="relative" ptsTypes="fffffffffffffffffffffffffA"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-0.03144 C -0.025 -0.03075 -0.02639 -0.01387 -0.0283 -0.01063 C -0.0309 -0.00624 -0.03732 0.00116 -0.03732 0.00139 C -0.0401 0.01272 -0.04687 0.01642 -0.05295 0.02451 C -0.05712 0.0437 -0.05434 0.04648 -0.06875 0.05018 C -0.07639 0.06567 -0.08542 0.07445 -0.09496 0.08763 C -0.1066 0.1237 -0.0934 0.08994 -0.10746 0.11098 C -0.11024 0.11515 -0.11423 0.12509 -0.11423 0.12532 C -0.11667 0.12416 -0.1191 0.12162 -0.12135 0.12255 C -0.12552 0.12416 -0.13194 0.13202 -0.13194 0.13226 C -0.13298 0.13434 -0.13385 0.13711 -0.13524 0.13896 C -0.1368 0.14104 -0.13923 0.14127 -0.14062 0.14359 C -0.14201 0.14544 -0.14114 0.1489 -0.14253 0.15075 C -0.14375 0.1526 -0.14601 0.15191 -0.14757 0.15307 C -0.15295 0.15653 -0.15798 0.16116 -0.16337 0.16463 C -0.17205 0.17619 -0.17482 0.17965 -0.18628 0.18567 C -0.1941 0.2 -0.19792 0.197 -0.21076 0.19977 C -0.21892 0.20786 -0.22187 0.20994 -0.23177 0.20671 C -0.23472 0.2074 -0.23819 0.20671 -0.24062 0.20902 C -0.24219 0.21041 -0.2408 0.2148 -0.24236 0.21619 C -0.24531 0.21896 -0.25295 0.22081 -0.25295 0.22104 C -0.25989 0.23468 -0.26267 0.23376 -0.27222 0.24185 C -0.28055 0.2252 -0.2934 0.23861 -0.30555 0.23954 C -0.32309 0.24093 -0.34062 0.24116 -0.35816 0.24185 C -0.37187 0.25087 -0.40382 0.24093 -0.41962 0.23954 C -0.43264 0.23515 -0.44514 0.24139 -0.45816 0.23723 C -0.46667 0.22844 -0.47604 0.22659 -0.48628 0.22312 C -0.49323 0.21711 -0.49878 0.21018 -0.50555 0.20439 C -0.51389 0.18752 -0.51059 0.19561 -0.51597 0.18104 C -0.51649 0.16786 -0.51962 0.13596 -0.51597 0.12023 C -0.51354 0.10937 -0.50173 0.11052 -0.49844 0.10174 " pathEditMode="relative" rAng="0" ptsTypes="ffffffffffffffffffffffffffffffA">
                                      <p:cBhvr>
                                        <p:cTn id="1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" y="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86 -0.02405 C -0.03524 -0.04578 -0.03142 -0.06821 -0.0368 -0.08948 C -0.03836 -0.12 -0.03715 -0.1459 -0.03333 -0.17596 C -0.03454 -0.18682 -0.03559 -0.19792 -0.0368 -0.20879 C -0.03732 -0.21272 -0.03819 -0.21642 -0.03854 -0.22035 C -0.03993 -0.23284 -0.04079 -0.24532 -0.04201 -0.25781 C -0.04236 -0.26104 -0.04236 -0.26451 -0.04375 -0.26706 C -0.04652 -0.27191 -0.05086 -0.27469 -0.05434 -0.27885 C -0.05746 -0.28255 -0.06319 -0.29041 -0.06319 -0.29018 C -0.06614 -0.30243 -0.0625 -0.29434 -0.07013 -0.29989 C -0.07378 -0.30266 -0.08073 -0.30914 -0.08073 -0.30891 C -0.08194 -0.31145 -0.08246 -0.31445 -0.0842 -0.3163 C -0.08559 -0.31792 -0.08784 -0.31746 -0.08941 -0.31862 C -0.09132 -0.31977 -0.09288 -0.32185 -0.09461 -0.32324 C -0.09687 -0.32486 -0.0993 -0.32625 -0.10173 -0.32786 C -0.10347 -0.33087 -0.10486 -0.33457 -0.10694 -0.33711 C -0.11163 -0.34266 -0.11823 -0.34521 -0.12274 -0.35122 C -0.12951 -0.36023 -0.12621 -0.3563 -0.13333 -0.36301 C -0.13802 -0.37249 -0.14635 -0.37734 -0.15434 -0.38151 C -0.15729 -0.38752 -0.17118 -0.40347 -0.17708 -0.40509 C -0.1835 -0.40694 -0.1901 -0.40671 -0.19652 -0.4074 C -0.20503 -0.42428 -0.19357 -0.40324 -0.20694 -0.42128 C -0.2085 -0.42336 -0.20868 -0.42659 -0.21041 -0.42844 C -0.21493 -0.4333 -0.2243 -0.43307 -0.22986 -0.43538 C -0.23802 -0.44255 -0.2375 -0.4511 -0.24566 -0.46104 C -0.25364 -0.47052 -0.26944 -0.47099 -0.27899 -0.4726 C -0.29027 -0.48278 -0.28003 -0.47538 -0.30347 -0.47977 C -0.31788 -0.48232 -0.33316 -0.48948 -0.34739 -0.49388 C -0.35798 -0.50336 -0.35573 -0.50336 -0.37708 -0.49619 C -0.37916 -0.49549 -0.37934 -0.49133 -0.38073 -0.48902 C -0.38576 -0.48093 -0.38472 -0.48232 -0.39114 -0.47977 C -0.40034 -0.48093 -0.41024 -0.48093 -0.41927 -0.4844 C -0.42743 -0.48717 -0.43715 -0.49503 -0.44566 -0.49619 C -0.45607 -0.49758 -0.46666 -0.49781 -0.47708 -0.4985 C -0.47882 -0.49919 -0.48073 -0.50174 -0.48246 -0.50081 C -0.48437 -0.49989 -0.48472 -0.49596 -0.48593 -0.49388 C -0.48923 -0.48833 -0.49201 -0.48648 -0.49652 -0.48185 C -0.49861 -0.47122 -0.5 -0.46729 -0.50694 -0.46104 C -0.50885 -0.45318 -0.51163 -0.45064 -0.51579 -0.44463 C -0.51666 -0.44139 -0.51736 -0.43237 -0.52274 -0.43538 C -0.52465 -0.4363 -0.525 -0.44 -0.52621 -0.44208 C -0.5375 -0.43862 -0.53194 -0.44278 -0.54027 -0.4259 C -0.54149 -0.42359 -0.54375 -0.41896 -0.54375 -0.41873 C -0.54548 -0.4037 -0.54861 -0.39237 -0.53507 -0.40509 C -0.52795 -0.39561 -0.52257 -0.38428 -0.51406 -0.37688 C -0.51632 -0.3681 -0.51545 -0.36185 -0.51232 -0.35353 " pathEditMode="relative" rAng="0" ptsTypes="fffffffffffffffffffffffffffffffffffffffffffffA">
                                      <p:cBhvr>
                                        <p:cTn id="1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" y="-2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87 -0.00763 C -0.02239 -0.00995 -0.02187 -0.0148 -0.02361 -0.01457 C -0.02934 -0.01388 -0.03385 -0.00763 -0.03941 -0.00532 C -0.04305 -0.0037 -0.071 -0.00047 -0.071 -0.00024 C -0.07916 -0.00278 -0.08784 -0.00347 -0.09566 -0.00763 C -0.09878 -0.00925 -0.1 -0.01434 -0.1026 -0.01688 C -0.11007 -0.02382 -0.11944 -0.02706 -0.12708 -0.0333 C -0.13211 -0.03746 -0.13646 -0.04278 -0.14114 -0.0474 C -0.14514 -0.05133 -0.14722 -0.05873 -0.15173 -0.06128 C -0.16041 -0.0659 -0.16493 -0.07191 -0.17274 -0.07769 C -0.1835 -0.08555 -0.19496 -0.09365 -0.20607 -0.10104 C -0.20833 -0.11006 -0.21007 -0.11191 -0.21666 -0.11515 C -0.21718 -0.11746 -0.21718 -0.12047 -0.2184 -0.12209 C -0.21961 -0.1237 -0.22187 -0.12347 -0.22361 -0.1244 C -0.23229 -0.12925 -0.24114 -0.1318 -0.25 -0.13619 C -0.25382 -0.15145 -0.24982 -0.14243 -0.271 -0.14544 C -0.28489 -0.14752 -0.29826 -0.15122 -0.31146 -0.157 C -0.31788 -0.1563 -0.32448 -0.157 -0.33073 -0.15469 C -0.33819 -0.15191 -0.33906 -0.1348 -0.34114 -0.12671 C -0.34166 -0.12463 -0.34375 -0.1237 -0.34479 -0.12209 C -0.35086 -0.11214 -0.35069 -0.11353 -0.36041 -0.11029 C -0.36701 -0.10197 -0.36475 -0.09966 -0.37448 -0.09642 C -0.38021 -0.08925 -0.38802 -0.08486 -0.39566 -0.08232 C -0.39687 -0.07446 -0.39514 -0.06821 -0.4026 -0.06821 C -0.40451 -0.06821 -0.40607 -0.07006 -0.40781 -0.07076 C -0.41128 -0.07237 -0.4184 -0.07538 -0.4184 -0.07515 C -0.43958 -0.0733 -0.43472 -0.07607 -0.44652 -0.07076 C -0.47482 -0.05804 -0.44514 -0.07099 -0.46232 -0.06359 C -0.46406 -0.06289 -0.46753 -0.06128 -0.46753 -0.06104 C -0.47378 -0.06683 -0.47066 -0.0659 -0.47621 -0.0659 " pathEditMode="relative" rAng="0" ptsTypes="fffffffffffffffffffffffffffffA">
                                      <p:cBhvr>
                                        <p:cTn id="2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" y="-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0.06358 C -0.04809 0.07075 -0.05764 0.07676 -0.0658 0.08462 C -0.09097 0.08277 -0.11302 0.08462 -0.13767 0.08925 C -0.14982 0.09456 -0.13593 0.0904 -0.14809 0.08693 C -0.15468 0.08508 -0.16111 0.08531 -0.16753 0.08462 C -0.17222 0.08531 -0.17708 0.08462 -0.18142 0.08693 C -0.18489 0.08878 -0.18524 0.09641 -0.18871 0.09872 C -0.19236 0.10127 -0.19687 0.10104 -0.20087 0.10335 C -0.21337 0.11029 -0.22639 0.11283 -0.23941 0.11722 C -0.24166 0.12046 -0.24305 0.12601 -0.24653 0.1267 C -0.25382 0.12855 -0.2618 0.12647 -0.26944 0.12439 C -0.27378 0.12323 -0.2743 0.11375 -0.27795 0.11029 C -0.28003 0.10844 -0.28264 0.10867 -0.28507 0.10797 C -0.29201 0.10867 -0.2993 0.1082 -0.30607 0.11029 C -0.30937 0.11121 -0.31146 0.1163 -0.31475 0.11722 C -0.32343 0.11953 -0.33264 0.11884 -0.34114 0.11953 C -0.34791 0.12855 -0.34965 0.12578 -0.35868 0.12439 C -0.36632 0.12323 -0.37378 0.12277 -0.38142 0.12208 C -0.39218 0.11768 -0.40225 0.11144 -0.41302 0.10797 C -0.43298 0.11005 -0.44548 0.11537 -0.4658 0.11722 C -0.471 0.11607 -0.47604 0.1126 -0.48142 0.1126 C -0.49218 0.1126 -0.51041 0.1156 -0.52187 0.11722 C -0.53281 0.12092 -0.54271 0.11768 -0.55364 0.11491 C -0.56354 0.10589 -0.575 0.10173 -0.5868 0.09872 C -0.59045 0.09942 -0.59409 0.10289 -0.59739 0.10104 C -0.60069 0.09919 -0.60208 0.09294 -0.60451 0.08925 C -0.60972 0.08115 -0.60798 0.083 -0.61493 0.08 C -0.61979 0.07329 -0.61996 0.06844 -0.62534 0.06127 C -0.62587 0.05896 -0.62621 0.05641 -0.62708 0.05433 C -0.62812 0.05179 -0.62968 0.04971 -0.63055 0.04716 C -0.6375 0.02589 -0.62708 0.04878 -0.63593 0.03075 C -0.6342 0.0074 -0.62951 -0.02081 -0.63941 -0.04162 C -0.64271 -0.05919 -0.64548 -0.07746 -0.64809 -0.09526 C -0.64878 -0.09989 -0.65 -0.13388 -0.65173 -0.14428 C -0.65347 -0.15399 -0.6559 -0.15654 -0.65868 -0.16532 C -0.66284 -0.1785 -0.66406 -0.19376 -0.66753 -0.2074 C -0.67031 -0.22983 -0.6658 -0.25156 -0.66059 -0.27284 C -0.65989 -0.27538 -0.65694 -0.27561 -0.65521 -0.27746 C -0.64948 -0.28393 -0.64236 -0.28578 -0.63593 -0.29156 C -0.62291 -0.28717 -0.61007 -0.2807 -0.59739 -0.27515 C -0.59253 -0.26891 -0.59166 -0.26451 -0.58333 -0.2659 C -0.58125 -0.26636 -0.57986 -0.26937 -0.57795 -0.27052 C -0.57639 -0.27168 -0.57448 -0.2726 -0.57274 -0.27284 C -0.56458 -0.27399 -0.55642 -0.27445 -0.54809 -0.27515 C -0.52725 -0.27977 -0.5434 -0.27191 -0.53593 -0.28463 C -0.53281 -0.28971 -0.52534 -0.2985 -0.52534 -0.29827 C -0.52482 -0.30243 -0.52465 -0.30659 -0.52361 -0.31029 C -0.52291 -0.31284 -0.52048 -0.31445 -0.52014 -0.31723 C -0.51823 -0.33457 -0.52708 -0.3207 -0.52708 -0.33133 " pathEditMode="relative" rAng="0" ptsTypes="ffffffffffffffffffffffffffffffffffffffffffffffffA">
                                      <p:cBhvr>
                                        <p:cTn id="2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4335E-6 C -0.01649 -0.01457 0.01372 0.01433 -0.01059 -0.02798 C -0.01337 -0.0326 -0.01875 -0.03283 -0.02274 -0.03515 C -0.03003 -0.04439 -0.02448 -0.03445 -0.02448 -0.04671 C -0.02448 -0.0548 -0.02639 -0.05595 -0.02986 -0.06081 C -0.03281 -0.07237 -0.03646 -0.08 -0.04392 -0.08647 C -0.04844 -0.09549 -0.05521 -0.0985 -0.05972 -0.10752 C -0.06458 -0.11723 -0.0618 -0.1126 -0.0684 -0.12139 C -0.07031 -0.12971 -0.08403 -0.1526 -0.08941 -0.15884 C -0.09253 -0.16254 -0.1 -0.16832 -0.1 -0.16832 C -0.10677 -0.18197 -0.09948 -0.17041 -0.10868 -0.17757 C -0.11198 -0.18012 -0.11441 -0.18405 -0.11753 -0.18682 C -0.11875 -0.18913 -0.11927 -0.19214 -0.12101 -0.19399 C -0.12239 -0.19561 -0.12535 -0.19422 -0.12639 -0.1963 C -0.13507 -0.21318 -0.12014 -0.20509 -0.13507 -0.21017 C -0.13923 -0.22752 -0.13316 -0.20763 -0.14201 -0.22197 C -0.14896 -0.2333 -0.13663 -0.22659 -0.15087 -0.23121 C -0.15503 -0.23515 -0.16042 -0.23746 -0.16319 -0.24301 C -0.16441 -0.24532 -0.16493 -0.24856 -0.16667 -0.24994 C -0.16927 -0.25179 -0.17239 -0.25156 -0.17535 -0.25225 C -0.1816 -0.26058 -0.18298 -0.26636 -0.18594 -0.27792 C -0.18698 -0.28208 -0.19062 -0.28416 -0.19305 -0.2874 C -0.19444 -0.28925 -0.19462 -0.29318 -0.19653 -0.29434 C -0.2026 -0.29804 -0.20989 -0.29757 -0.2158 -0.3015 C -0.21892 -0.30358 -0.22882 -0.31445 -0.2316 -0.31538 C -0.2368 -0.31699 -0.24219 -0.31699 -0.24739 -0.31769 C -0.25087 -0.32093 -0.25816 -0.32624 -0.26146 -0.33179 C -0.26285 -0.33387 -0.26337 -0.33688 -0.26493 -0.33873 C -0.26632 -0.34035 -0.2684 -0.34035 -0.27014 -0.34104 C -0.27066 -0.34335 -0.27187 -0.34567 -0.27187 -0.34821 C -0.27187 -0.35838 -0.26614 -0.3533 -0.27535 -0.35746 C -0.27778 -0.35723 -0.30052 -0.35445 -0.30521 -0.35283 C -0.31319 -0.35006 -0.32187 -0.34428 -0.32986 -0.34104 C -0.34253 -0.34312 -0.34601 -0.34173 -0.35434 -0.35283 C -0.36371 -0.35145 -0.37552 -0.35306 -0.38246 -0.34335 C -0.38889 -0.34936 -0.38941 -0.35191 -0.38941 -0.36208 " pathEditMode="relative" ptsTypes="fffffffffffffffffffffffffffffffffffA">
                                      <p:cBhvr>
                                        <p:cTn id="3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19 0.02012 C -0.02153 0.00255 -0.01545 0.01989 -0.03993 0.01087 C -0.04393 0.00948 -0.04705 0.00486 -0.05052 0.00162 C -0.05226 -2.02312E-6 -0.05573 -0.00323 -0.05573 -0.003 C -0.07049 -0.00139 -0.08004 0.00393 -0.09445 0.00624 C -0.1092 0.00139 -0.12327 -0.0067 -0.1382 -0.01017 C -0.14115 -0.01087 -0.1441 -0.01156 -0.14705 -0.01248 C -0.1507 -0.01387 -0.15764 -0.01711 -0.15764 -0.01688 C -0.16962 -0.04185 -0.15 -0.00323 -0.16806 -0.03121 C -0.17257 -0.03815 -0.17483 -0.04693 -0.17865 -0.05456 C -0.1816 -0.06613 -0.19289 -0.07884 -0.20139 -0.08254 C -0.20573 -0.09433 -0.20868 -0.09456 -0.21545 -0.10358 C -0.21667 -0.10751 -0.21841 -0.11121 -0.21893 -0.11537 C -0.22327 -0.15121 -0.21459 -0.13803 -0.22431 -0.15029 C -0.2283 -0.16693 -0.24306 -0.17202 -0.254 -0.1785 C -0.25521 -0.18081 -0.25591 -0.18358 -0.25764 -0.18543 C -0.25903 -0.18705 -0.26164 -0.18589 -0.26285 -0.18774 C -0.26441 -0.19029 -0.26355 -0.19422 -0.26459 -0.19699 C -0.26598 -0.20069 -0.27101 -0.20462 -0.27327 -0.20647 C -0.27657 -0.2148 -0.27587 -0.21641 -0.28212 -0.22034 C -0.28664 -0.22312 -0.29618 -0.22751 -0.29618 -0.22728 C -0.30122 -0.23422 -0.30625 -0.23838 -0.31025 -0.24624 C -0.30973 -0.24925 -0.30782 -0.25248 -0.30851 -0.25549 C -0.3092 -0.25803 -0.31164 -0.26011 -0.31372 -0.26011 C -0.31493 -0.26011 -0.31372 -0.25711 -0.31372 -0.25549 " pathEditMode="relative" rAng="0" ptsTypes="ffffffffffffffffffffffffA">
                                      <p:cBhvr>
                                        <p:cTn id="3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" y="-1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32 0.05249 C -0.0316 0.04578 -0.04219 0.06058 -0.05486 0.0689 C -0.05538 0.07515 -0.05399 0.08231 -0.0566 0.08763 C -0.05781 0.08994 -0.05972 0.08301 -0.0618 0.08301 C -0.06389 0.08301 -0.0684 0.09387 -0.06892 0.09457 C -0.0743 0.10174 -0.08299 0.10289 -0.08993 0.10636 C -0.09323 0.11931 -0.0993 0.11885 -0.1092 0.12254 C -0.1158 0.12879 -0.12344 0.13087 -0.13021 0.13665 C -0.1316 0.1378 -0.13229 0.14058 -0.13385 0.14127 C -0.14358 0.14543 -0.16354 0.15075 -0.16354 0.15075 C -0.17153 0.14705 -0.175 0.15191 -0.18299 0.15306 C -0.19115 0.15422 -0.1993 0.15468 -0.20746 0.15538 C -0.23021 0.16139 -0.19965 0.15399 -0.24601 0.16 C -0.24792 0.16023 -0.24965 0.16162 -0.25139 0.16231 C -0.25365 0.16324 -0.2559 0.16439 -0.25833 0.16463 C -0.26892 0.16578 -0.27934 0.16624 -0.28993 0.16694 C -0.29757 0.17041 -0.29687 0.1711 -0.30746 0.16694 C -0.30955 0.16624 -0.31059 0.16301 -0.31267 0.16231 C -0.31719 0.16069 -0.32205 0.16069 -0.32674 0.16 C -0.33437 0.15676 -0.34201 0.15399 -0.34965 0.15075 C -0.3658 0.13572 -0.39028 0.13179 -0.4092 0.12486 C -0.41944 0.11584 -0.43055 0.11538 -0.44253 0.1133 C -0.45677 0.1059 -0.46371 0.11191 -0.4776 0.11561 C -0.4875 0.11815 -0.49757 0.11931 -0.50746 0.12254 C -0.52743 0.12139 -0.54809 0.12509 -0.56719 0.11792 C -0.57726 0.11422 -0.58316 0.09942 -0.59167 0.09226 C -0.60208 0.08347 -0.61597 0.08532 -0.62674 0.07584 C -0.63646 0.05642 -0.62361 0.07908 -0.63559 0.06659 C -0.63941 0.06243 -0.64601 0.05249 -0.64601 0.05249 C -0.64965 0.03283 -0.64392 0.05133 -0.66354 0.04093 C -0.66528 0.04 -0.66476 0.03607 -0.66545 0.03376 C -0.66823 0.0252 -0.66875 0.02474 -0.6724 0.01757 C -0.67448 0.00879 -0.68212 -0.00878 -0.68646 -0.01757 C -0.68819 -0.03098 -0.68837 -0.03792 -0.69687 -0.04555 C -0.69913 -0.05942 -0.70243 -0.07191 -0.70573 -0.08532 C -0.70625 -0.09387 -0.70555 -0.10266 -0.70746 -0.11098 C -0.70816 -0.11352 -0.71146 -0.11329 -0.71267 -0.11561 C -0.71424 -0.11838 -0.71684 -0.12971 -0.71805 -0.13433 C -0.71667 -0.14566 -0.71476 -0.15607 -0.71267 -0.16717 C -0.71128 -0.19052 -0.71128 -0.22173 -0.70573 -0.24416 C -0.70521 -0.25202 -0.70521 -0.25988 -0.70399 -0.26751 C -0.70347 -0.27029 -0.70104 -0.27191 -0.70052 -0.27468 C -0.69687 -0.29295 -0.69861 -0.30266 -0.68819 -0.31653 C -0.68542 -0.32786 -0.68837 -0.33595 -0.69687 -0.34011 C -0.70104 -0.34543 -0.6993 -0.34312 -0.70226 -0.34705 " pathEditMode="relative" ptsTypes="ffffffffffffffffffffffffffffffffffffffffffffA">
                                      <p:cBhvr>
                                        <p:cTn id="3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1 0.00185 C 0.01858 -0.00047 0.02205 -0.00301 0.02569 -0.00509 C 0.02743 -0.00602 0.02969 -0.00578 0.0309 -0.00763 C 0.03212 -0.00972 0.03177 -0.01249 0.03264 -0.01457 C 0.03351 -0.01711 0.03455 -0.01966 0.03611 -0.02174 C 0.03767 -0.02382 0.03993 -0.02428 0.04149 -0.02636 C 0.04392 -0.02891 0.04618 -0.03261 0.04844 -0.03561 C 0.04896 -0.03885 0.04879 -0.04255 0.05017 -0.04509 C 0.05139 -0.04717 0.05469 -0.04717 0.05538 -0.04972 C 0.05729 -0.05619 0.05677 -0.06382 0.05729 -0.07052 C 0.05816 -0.08463 0.05608 -0.13503 0.06597 -0.15469 C 0.06788 -0.16717 0.06875 -0.17827 0.07292 -0.18983 C 0.07396 -0.19931 0.07691 -0.22151 0.07656 -0.2296 C 0.07552 -0.26128 0.06788 -0.28 0.05365 -0.30451 C 0.05087 -0.32324 0.04688 -0.34636 0.03611 -0.36047 C 0.0349 -0.36555 0.03316 -0.37711 0.02917 -0.38128 C 0.02604 -0.38544 0.01858 -0.39076 0.01858 -0.39052 C 0.01806 -0.397 0.01858 -0.4037 0.01684 -0.40948 C 0.01615 -0.41203 0.0125 -0.41156 0.01163 -0.41411 C 0.00885 -0.4222 0.00799 -0.43145 0.00625 -0.43977 C 0.00208 -0.45989 0.00191 -0.49272 -0.00937 -0.50752 C -0.01215 -0.51769 -0.01198 -0.52648 -0.01649 -0.5355 C -0.0184 -0.54636 -0.01944 -0.5644 -0.02517 -0.57295 C -0.02865 -0.57804 -0.0375 -0.58474 -0.0375 -0.58451 C -0.04253 -0.59492 -0.04427 -0.60417 -0.0533 -0.6081 C -0.05503 -0.61064 -0.05642 -0.61318 -0.05851 -0.61503 C -0.06007 -0.61642 -0.06233 -0.61573 -0.06389 -0.61735 C -0.06545 -0.61896 -0.0658 -0.62266 -0.06736 -0.62428 C -0.07795 -0.63677 -0.0783 -0.63538 -0.0901 -0.6407 C -0.09601 -0.6481 -0.10365 -0.64925 -0.11128 -0.65249 C -0.11962 -0.64463 -0.12778 -0.6444 -0.1375 -0.64763 C -0.16146 -0.64139 -0.19045 -0.65064 -0.21476 -0.65249 C -0.22604 -0.6555 -0.23472 -0.66498 -0.24635 -0.66867 C -0.24931 -0.67099 -0.25191 -0.67376 -0.25503 -0.67584 C -0.25781 -0.67769 -0.26146 -0.67769 -0.26389 -0.68047 C -0.26528 -0.68209 -0.26406 -0.68602 -0.26562 -0.6874 C -0.26806 -0.68948 -0.27135 -0.68902 -0.27431 -0.68972 C -0.27778 -0.6881 -0.28142 -0.68671 -0.2849 -0.68509 C -0.28663 -0.6844 -0.2901 -0.68278 -0.2901 -0.68255 C -0.29896 -0.67168 -0.30781 -0.67677 -0.31996 -0.67815 C -0.32726 -0.68463 -0.33038 -0.68139 -0.33924 -0.67815 C -0.34288 -0.67677 -0.34983 -0.67353 -0.34983 -0.6733 C -0.35382 -0.66798 -0.36042 -0.6548 -0.36042 -0.65457 C -0.36337 -0.64232 -0.36059 -0.64879 -0.37257 -0.63839 C -0.37431 -0.63677 -0.37795 -0.63376 -0.37795 -0.63353 C -0.37847 -0.63052 -0.37812 -0.62682 -0.37969 -0.62428 C -0.3809 -0.62266 -0.38333 -0.62313 -0.3849 -0.6222 C -0.38733 -0.62012 -0.38924 -0.61688 -0.39184 -0.61503 C -0.39462 -0.61341 -0.39774 -0.61365 -0.40069 -0.61272 C -0.40399 -0.61156 -0.41267 -0.60694 -0.41476 -0.60578 C -0.42031 -0.59792 -0.42049 -0.59515 -0.42882 -0.59862 C -0.43264 -0.59538 -0.43542 -0.59029 -0.43924 -0.58706 C -0.4408 -0.58567 -0.44323 -0.58659 -0.44462 -0.58474 C -0.44549 -0.58359 -0.44462 -0.58151 -0.44462 -0.57989 " pathEditMode="relative" rAng="0" ptsTypes="fffffffffffffffffffffffffffffffffffffffffffffffffffffA">
                                      <p:cBhvr>
                                        <p:cTn id="4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" y="-3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2.77457E-6 C 0.00051 -0.00231 0.00086 -0.00486 0.00173 -0.00694 C 0.00381 -0.01179 0.00711 -0.01572 0.00885 -0.02104 C 0.00972 -0.02382 0.01058 -0.04023 0.01232 -0.04439 C 0.0151 -0.0511 0.01961 -0.05642 0.02274 -0.06289 C 0.03055 -0.09503 0.02308 -0.16301 0.01753 -0.20093 C 0.01944 -0.22497 0.01926 -0.24093 0.02447 -0.2615 C 0.02517 -0.28093 0.02551 -0.30058 0.02638 -0.32 C 0.02673 -0.33018 0.02899 -0.34012 0.02812 -0.35029 C 0.02708 -0.36139 0.01544 -0.37503 0.00885 -0.38081 C -0.00018 -0.39792 -0.00799 -0.41202 -0.02275 -0.41572 C -0.03143 -0.42497 -0.03386 -0.42659 -0.04393 -0.42983 C -0.0514 -0.43653 -0.0566 -0.44347 -0.06494 -0.44624 C -0.07136 -0.45781 -0.07622 -0.4659 -0.08421 -0.47653 C -0.08716 -0.48046 -0.09219 -0.48139 -0.0948 -0.48578 C -0.1014 -0.49711 -0.10417 -0.50012 -0.11407 -0.50451 C -0.12032 -0.5133 -0.12813 -0.51861 -0.13681 -0.52093 C -0.14358 -0.52671 -0.15018 -0.52994 -0.15782 -0.53272 C -0.17015 -0.54359 -0.16494 -0.53896 -0.17362 -0.54659 C -0.17657 -0.54913 -0.18074 -0.54798 -0.18421 -0.5489 C -0.18646 -0.5496 -0.18872 -0.55075 -0.19115 -0.55122 C -0.19931 -0.55237 -0.20765 -0.55283 -0.21581 -0.55376 C -0.22969 -0.55838 -0.24202 -0.56393 -0.25608 -0.56763 C -0.26633 -0.57064 -0.27466 -0.57757 -0.28421 -0.58174 C -0.29706 -0.57064 -0.28195 -0.58104 -0.2948 -0.57942 C -0.304 -0.57827 -0.31355 -0.57133 -0.32275 -0.56994 C -0.33143 -0.56856 -0.34028 -0.56833 -0.34914 -0.56763 C -0.3606 -0.56925 -0.36858 -0.57064 -0.379 -0.57457 C -0.38247 -0.57596 -0.38594 -0.57804 -0.38942 -0.57942 C -0.39115 -0.58035 -0.3948 -0.58174 -0.3948 -0.58174 C -0.39532 -0.58405 -0.3948 -0.58775 -0.39653 -0.58867 C -0.39879 -0.58983 -0.40122 -0.58752 -0.40348 -0.58636 C -0.41164 -0.58243 -0.41771 -0.57942 -0.4264 -0.57711 C -0.43837 -0.56624 -0.43282 -0.56925 -0.44219 -0.56532 C -0.4514 -0.56948 -0.44931 -0.57341 -0.45973 -0.56994 C -0.4632 -0.56694 -0.46667 -0.5637 -0.47015 -0.5607 C -0.47188 -0.55908 -0.47674 -0.54567 -0.47726 -0.54451 C -0.48056 -0.53688 -0.48126 -0.53665 -0.48594 -0.53018 C -0.49028 -0.51307 -0.49515 -0.52 -0.50521 -0.52324 C -0.51459 -0.52023 -0.51789 -0.5163 -0.52813 -0.51399 C -0.52987 -0.5133 -0.53334 -0.51168 -0.53334 -0.51168 " pathEditMode="relative" ptsTypes="ffffffffffffffffffffffffffffffffffffffffA">
                                      <p:cBhvr>
                                        <p:cTn id="4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6185E-6 C -0.01996 0.00855 -0.03559 -0.00532 -0.05434 -0.00694 C -0.07014 -0.00832 -0.08594 -0.00856 -0.10174 -0.00925 C -0.12014 -0.01526 -0.12327 -0.01457 -0.14914 -0.01642 C -0.15591 -0.02289 -0.16198 -0.02705 -0.17014 -0.03029 C -0.17657 -0.03283 -0.18369 -0.03214 -0.18959 -0.03746 C -0.19636 -0.04347 -0.19584 -0.04254 -0.20348 -0.05133 C -0.20869 -0.05711 -0.20903 -0.06243 -0.2158 -0.06543 C -0.23317 -0.08162 -0.22535 -0.07514 -0.23681 -0.09803 C -0.23768 -0.09988 -0.23924 -0.10104 -0.24046 -0.10266 C -0.24167 -0.10428 -0.24306 -0.10566 -0.24393 -0.10751 C -0.25035 -0.12046 -0.24948 -0.12647 -0.25973 -0.13087 C -0.26233 -0.1415 -0.26598 -0.13965 -0.27379 -0.14474 C -0.2783 -0.15121 -0.27882 -0.15838 -0.28247 -0.16578 C -0.2849 -0.17896 -0.28698 -0.18035 -0.29653 -0.18451 C -0.30504 -0.2037 -0.30192 -0.20116 -0.3158 -0.21965 C -0.31754 -0.22197 -0.32101 -0.22659 -0.32101 -0.22659 C -0.3224 -0.23353 -0.32171 -0.24162 -0.32466 -0.24763 C -0.32605 -0.25064 -0.33612 -0.26312 -0.34046 -0.26867 C -0.34445 -0.27376 -0.35435 -0.28023 -0.35435 -0.28023 C -0.35504 -0.28254 -0.35487 -0.28555 -0.35626 -0.2874 C -0.35747 -0.28902 -0.3599 -0.28832 -0.36146 -0.28971 C -0.37431 -0.30104 -0.35955 -0.29364 -0.37205 -0.29896 C -0.3816 -0.31214 -0.36858 -0.29202 -0.37726 -0.32717 C -0.37813 -0.33064 -0.3856 -0.33318 -0.38768 -0.3341 C -0.39549 -0.3489 -0.40417 -0.35445 -0.41754 -0.35746 C -0.4158 -0.35514 -0.41233 -0.35052 -0.41233 -0.35052 " pathEditMode="relative" ptsTypes="ffffffffffffffffffffffffffA">
                                      <p:cBhvr>
                                        <p:cTn id="5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02312E-6 C -0.01146 -0.01618 0.00885 0.0104 -0.01215 -0.00717 C -0.02049 -0.01434 -0.0257 -0.02728 -0.0316 -0.03746 C -0.03507 -0.05595 -0.04202 -0.07491 -0.02969 -0.09133 C -0.02691 -0.10266 -0.02448 -0.12624 -0.02448 -0.12624 C -0.02934 -0.13503 -0.03195 -0.14335 -0.03681 -0.15191 C -0.03785 -0.15908 -0.0382 -0.16717 -0.04202 -0.17295 C -0.05122 -0.18728 -0.04636 -0.1741 -0.05434 -0.18474 C -0.06372 -0.19723 -0.05469 -0.19191 -0.06493 -0.1963 C -0.07031 -0.2185 -0.07031 -0.21202 -0.0684 -0.24069 C -0.06893 -0.25017 -0.06893 -0.25965 -0.07014 -0.2689 C -0.07066 -0.27237 -0.07274 -0.27491 -0.07361 -0.27815 C -0.07639 -0.28809 -0.08056 -0.29803 -0.08247 -0.30844 C -0.08438 -0.31884 -0.08611 -0.33434 -0.09115 -0.34358 C -0.09462 -0.35006 -0.10139 -0.35491 -0.10538 -0.36 C -0.11389 -0.37156 -0.11997 -0.3852 -0.12969 -0.39491 C -0.13212 -0.40416 -0.1342 -0.40809 -0.14028 -0.41364 C -0.1441 -0.4289 -0.15504 -0.43561 -0.16302 -0.44647 C -0.1625 -0.4504 -0.16007 -0.45434 -0.16129 -0.45803 C -0.16233 -0.46127 -0.16649 -0.46012 -0.1684 -0.46266 C -0.17257 -0.46821 -0.17535 -0.47514 -0.17882 -0.48139 C -0.18247 -0.49942 -0.18507 -0.51746 -0.18941 -0.53526 C -0.19028 -0.53873 -0.21198 -0.55468 -0.21406 -0.5563 C -0.21528 -0.55861 -0.21667 -0.56069 -0.21754 -0.56324 C -0.2184 -0.56532 -0.21771 -0.56902 -0.21927 -0.57017 C -0.22083 -0.57133 -0.22274 -0.56855 -0.22448 -0.56786 C -0.2309 -0.56855 -0.2375 -0.56832 -0.24375 -0.57017 C -0.24861 -0.57156 -0.25295 -0.57618 -0.25781 -0.57711 C -0.26945 -0.57942 -0.28125 -0.57873 -0.29288 -0.57965 C -0.30052 -0.57803 -0.30712 -0.57942 -0.31215 -0.57017 C -0.31354 -0.56763 -0.3125 -0.56347 -0.31406 -0.56092 C -0.31736 -0.55538 -0.32448 -0.55746 -0.32969 -0.5563 C -0.33577 -0.54821 -0.34115 -0.5489 -0.34913 -0.55144 C -0.35122 -0.55422 -0.35399 -0.55977 -0.35781 -0.55861 C -0.35938 -0.55815 -0.3599 -0.55491 -0.36129 -0.55376 C -0.36285 -0.55237 -0.36493 -0.55214 -0.36667 -0.55144 C -0.37604 -0.53896 -0.37604 -0.53919 -0.38941 -0.5422 C -0.39445 -0.53988 -0.40018 -0.54035 -0.40521 -0.53757 C -0.40799 -0.53618 -0.40955 -0.53225 -0.41215 -0.5304 C -0.41372 -0.52925 -0.4158 -0.52879 -0.41754 -0.52809 C -0.44115 -0.53595 -0.42674 -0.53225 -0.46129 -0.53526 C -0.4684 -0.53665 -0.47535 -0.53988 -0.48247 -0.53988 C -0.48785 -0.53988 -0.49288 -0.53757 -0.49827 -0.53757 " pathEditMode="relative" ptsTypes="ffffffffffffffffffffffffffffffffffffffffffA">
                                      <p:cBhvr>
                                        <p:cTn id="5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IX.</a:t>
            </a:r>
            <a:r>
              <a:rPr lang="ru-RU" sz="2000" dirty="0" smtClean="0"/>
              <a:t>Введение новой английской буквы </a:t>
            </a:r>
            <a:r>
              <a:rPr lang="en-US" sz="2000" dirty="0" smtClean="0"/>
              <a:t>Ss.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Сколько английских букв вы уже знаете? (18). Пора познакомиться с новой буквой. Как вы считаете, какой звук она передает? Давайте научимся произносить и писать эту букву.</a:t>
            </a:r>
          </a:p>
          <a:p>
            <a:r>
              <a:rPr lang="ru-RU" sz="2000" dirty="0" smtClean="0"/>
              <a:t>Сегодня мы научились задавать вопросы о семье. Как можно сказать по </a:t>
            </a:r>
            <a:r>
              <a:rPr lang="ru-RU" sz="2000" dirty="0" err="1" smtClean="0"/>
              <a:t>английски</a:t>
            </a:r>
            <a:r>
              <a:rPr lang="ru-RU" sz="2000" dirty="0" smtClean="0"/>
              <a:t>, что у меня есть мама, папа, брат, сестра? (</a:t>
            </a:r>
            <a:r>
              <a:rPr lang="en-US" sz="2000" dirty="0" smtClean="0"/>
              <a:t>I have got…). </a:t>
            </a:r>
            <a:r>
              <a:rPr lang="ru-RU" sz="2000" dirty="0" smtClean="0"/>
              <a:t>А есть ли у меня мама, папа, брат или сестра?</a:t>
            </a:r>
            <a:r>
              <a:rPr lang="en-US" sz="2000" dirty="0" smtClean="0"/>
              <a:t> ( Have you got…?).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X. – Today we worked very well. I’m glad. You are all good pupils today.</a:t>
            </a:r>
          </a:p>
          <a:p>
            <a:pPr>
              <a:buNone/>
            </a:pPr>
            <a:r>
              <a:rPr lang="en-US" sz="2000" dirty="0" smtClean="0"/>
              <a:t>     - Stand up, please!</a:t>
            </a:r>
          </a:p>
          <a:p>
            <a:pPr algn="ctr">
              <a:buNone/>
            </a:pPr>
            <a:r>
              <a:rPr lang="en-US" sz="2000" dirty="0" smtClean="0"/>
              <a:t>I can jump, I can run,</a:t>
            </a:r>
          </a:p>
          <a:p>
            <a:pPr algn="ctr">
              <a:buNone/>
            </a:pPr>
            <a:r>
              <a:rPr lang="en-US" sz="2000" dirty="0" smtClean="0"/>
              <a:t>I can sing, I can dance,</a:t>
            </a:r>
          </a:p>
          <a:p>
            <a:pPr algn="ctr">
              <a:buNone/>
            </a:pPr>
            <a:r>
              <a:rPr lang="en-US" sz="2000" dirty="0" smtClean="0"/>
              <a:t>I can swim, I can’t fly,</a:t>
            </a:r>
          </a:p>
          <a:p>
            <a:pPr algn="ctr">
              <a:buNone/>
            </a:pPr>
            <a:r>
              <a:rPr lang="en-US" sz="2000" dirty="0" smtClean="0"/>
              <a:t>I can climb and say ‘’good – bye!</a:t>
            </a:r>
          </a:p>
          <a:p>
            <a:pPr>
              <a:buNone/>
            </a:pPr>
            <a:r>
              <a:rPr lang="en-US" sz="2000" dirty="0" smtClean="0"/>
              <a:t>        - Good – bye, boys and girls! (Good  - bye</a:t>
            </a:r>
            <a:r>
              <a:rPr lang="en-US" sz="2000" smtClean="0"/>
              <a:t>, teacher).</a:t>
            </a:r>
            <a:endParaRPr lang="en-US" sz="2000" dirty="0" smtClean="0"/>
          </a:p>
          <a:p>
            <a:pPr algn="ctr">
              <a:buNone/>
            </a:pPr>
            <a:endParaRPr lang="ru-RU" sz="2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229600" cy="516890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i="1" dirty="0" smtClean="0"/>
          </a:p>
          <a:p>
            <a:pPr>
              <a:buNone/>
            </a:pPr>
            <a:endParaRPr lang="ru-RU" sz="1800" i="1" dirty="0" smtClean="0"/>
          </a:p>
          <a:p>
            <a:pPr>
              <a:buNone/>
            </a:pPr>
            <a:r>
              <a:rPr lang="ru-RU" sz="1800" i="1" dirty="0" smtClean="0"/>
              <a:t>4. Практическая:</a:t>
            </a:r>
          </a:p>
          <a:p>
            <a:pPr>
              <a:buFont typeface="Wingdings" pitchFamily="2" charset="2"/>
              <a:buChar char="Ø"/>
            </a:pPr>
            <a:r>
              <a:rPr lang="ru-RU" sz="1800" i="1" dirty="0" smtClean="0"/>
              <a:t>Введение вопросительной структуры </a:t>
            </a:r>
            <a:r>
              <a:rPr lang="en-US" sz="1800" i="1" dirty="0" smtClean="0"/>
              <a:t>Have got…?</a:t>
            </a:r>
          </a:p>
          <a:p>
            <a:pPr>
              <a:buFont typeface="Wingdings" pitchFamily="2" charset="2"/>
              <a:buChar char="Ø"/>
            </a:pPr>
            <a:r>
              <a:rPr lang="ru-RU" sz="1800" i="1" dirty="0" smtClean="0"/>
              <a:t>Закрепление лексики по теме «Семья»;</a:t>
            </a:r>
          </a:p>
          <a:p>
            <a:pPr>
              <a:buFont typeface="Wingdings" pitchFamily="2" charset="2"/>
              <a:buChar char="Ø"/>
            </a:pPr>
            <a:r>
              <a:rPr lang="ru-RU" sz="1800" i="1" dirty="0" smtClean="0"/>
              <a:t>Проверить умения детей отвечать на вопросы.</a:t>
            </a:r>
          </a:p>
          <a:p>
            <a:pPr>
              <a:buNone/>
            </a:pPr>
            <a:r>
              <a:rPr lang="ru-RU" sz="1800" b="1" dirty="0" smtClean="0"/>
              <a:t>Методы обучения:</a:t>
            </a:r>
          </a:p>
          <a:p>
            <a:pPr>
              <a:buNone/>
            </a:pPr>
            <a:r>
              <a:rPr lang="ru-RU" sz="1800" dirty="0" smtClean="0"/>
              <a:t>Словесный, наглядный, практический.</a:t>
            </a:r>
          </a:p>
          <a:p>
            <a:pPr>
              <a:buNone/>
            </a:pPr>
            <a:r>
              <a:rPr lang="ru-RU" sz="1800" b="1" dirty="0" smtClean="0"/>
              <a:t>Средства обучения: </a:t>
            </a:r>
            <a:r>
              <a:rPr lang="ru-RU" sz="1800" dirty="0" smtClean="0"/>
              <a:t>наглядный материал (карточки с транскрипционными значками, компьютер, проектор, экран)</a:t>
            </a:r>
          </a:p>
          <a:p>
            <a:pPr>
              <a:buNone/>
            </a:pPr>
            <a:r>
              <a:rPr lang="ru-RU" sz="1800" b="1" dirty="0" smtClean="0"/>
              <a:t>Формы работы: </a:t>
            </a:r>
            <a:r>
              <a:rPr lang="ru-RU" sz="1800" dirty="0" smtClean="0"/>
              <a:t>групповая, индивидуальная. Фронтальный опрос, самостоятельная работа в рабочих тетрадях с буквами.</a:t>
            </a:r>
            <a:endParaRPr lang="ru-RU" sz="1800" b="1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Основные задачи: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   </a:t>
            </a:r>
          </a:p>
          <a:p>
            <a:pPr>
              <a:buAutoNum type="arabicPeriod"/>
            </a:pPr>
            <a:r>
              <a:rPr lang="ru-RU" sz="2000" i="1" dirty="0" smtClean="0"/>
              <a:t>Развивать умения и навыки устной речи:</a:t>
            </a:r>
          </a:p>
          <a:p>
            <a:pPr>
              <a:buFont typeface="Wingdings" pitchFamily="2" charset="2"/>
              <a:buChar char="v"/>
            </a:pPr>
            <a:r>
              <a:rPr lang="ru-RU" sz="2000" i="1" dirty="0" smtClean="0"/>
              <a:t>Учить рассказывать о себе и других, опираясь на рисунок и используя речевые образцы;</a:t>
            </a:r>
          </a:p>
          <a:p>
            <a:pPr>
              <a:buFont typeface="Wingdings" pitchFamily="2" charset="2"/>
              <a:buChar char="v"/>
            </a:pPr>
            <a:r>
              <a:rPr lang="ru-RU" sz="2000" i="1" dirty="0" smtClean="0"/>
              <a:t>Учить вести диалог – расспрос, используя вопрос: </a:t>
            </a:r>
            <a:r>
              <a:rPr lang="en-US" sz="2000" i="1" dirty="0" smtClean="0"/>
              <a:t>‘’Have got…?’’</a:t>
            </a:r>
            <a:endParaRPr lang="ru-RU" sz="2000" i="1" dirty="0" smtClean="0"/>
          </a:p>
          <a:p>
            <a:pPr>
              <a:buFont typeface="Wingdings" pitchFamily="2" charset="2"/>
              <a:buChar char="v"/>
            </a:pPr>
            <a:r>
              <a:rPr lang="ru-RU" sz="2000" i="1" dirty="0" smtClean="0"/>
              <a:t>Учить понимать на слух общее содержание облегченных текстов с опорой на зрительную наглядность.</a:t>
            </a:r>
          </a:p>
          <a:p>
            <a:pPr>
              <a:buNone/>
            </a:pPr>
            <a:r>
              <a:rPr lang="ru-RU" sz="2000" i="1" dirty="0" smtClean="0"/>
              <a:t>2. Познакомить с согласной буквой </a:t>
            </a:r>
            <a:r>
              <a:rPr lang="en-US" sz="2000" i="1" dirty="0" smtClean="0"/>
              <a:t>Ss</a:t>
            </a:r>
            <a:r>
              <a:rPr lang="ru-RU" sz="2000" i="1" dirty="0" smtClean="0"/>
              <a:t>.</a:t>
            </a:r>
          </a:p>
          <a:p>
            <a:pPr>
              <a:buNone/>
            </a:pPr>
            <a:endParaRPr lang="ru-RU" sz="2000" i="1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Ход урока.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000" b="1" dirty="0" smtClean="0"/>
          </a:p>
          <a:p>
            <a:pPr marL="514350" indent="-514350">
              <a:buFont typeface="+mj-lt"/>
              <a:buAutoNum type="romanUcPeriod"/>
            </a:pPr>
            <a:r>
              <a:rPr lang="ru-RU" sz="2000" dirty="0" smtClean="0"/>
              <a:t>Организационный момент: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sz="2000" dirty="0" smtClean="0"/>
              <a:t>Good morning, children!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sz="2000" dirty="0" smtClean="0"/>
              <a:t>Good morning!    </a:t>
            </a:r>
          </a:p>
          <a:p>
            <a:pPr marL="2338388" indent="0" algn="ctr">
              <a:buNone/>
            </a:pPr>
            <a:r>
              <a:rPr lang="en-US" sz="2000" dirty="0" smtClean="0"/>
              <a:t> It’s time to say ‘’Hello’’ (Hello)</a:t>
            </a:r>
          </a:p>
          <a:p>
            <a:pPr marL="2338388" indent="0" algn="ctr">
              <a:buNone/>
            </a:pPr>
            <a:r>
              <a:rPr lang="en-US" sz="2000" dirty="0" smtClean="0"/>
              <a:t> It’s time to say ‘’Hello’’ (Hello)</a:t>
            </a:r>
          </a:p>
          <a:p>
            <a:pPr marL="2338388" indent="0" algn="ctr">
              <a:buNone/>
            </a:pPr>
            <a:r>
              <a:rPr lang="en-US" sz="2000" dirty="0" smtClean="0"/>
              <a:t> It’s time to say ‘’Hello’’ (Hello)</a:t>
            </a:r>
          </a:p>
          <a:p>
            <a:pPr marL="539750" indent="-539750" algn="ctr">
              <a:buNone/>
            </a:pPr>
            <a:r>
              <a:rPr lang="en-US" sz="2000" dirty="0" smtClean="0"/>
              <a:t>                         And start our lesson.</a:t>
            </a:r>
          </a:p>
          <a:p>
            <a:pPr marL="539750" indent="-539750">
              <a:buFont typeface="Wingdings" pitchFamily="2" charset="2"/>
              <a:buChar char="§"/>
            </a:pPr>
            <a:r>
              <a:rPr lang="en-US" sz="2000" dirty="0" smtClean="0"/>
              <a:t>Sit down, please.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II. </a:t>
            </a:r>
            <a:r>
              <a:rPr lang="ru-RU" sz="2000" dirty="0" smtClean="0"/>
              <a:t>Фонетическая зарядка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000660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 Перед тем, как познакомимся со слоненком и составим рассказ о нем. Давайте потренируем наши язычки. У нашей обезьянки – </a:t>
            </a:r>
            <a:r>
              <a:rPr lang="en-US" sz="2000" dirty="0" smtClean="0"/>
              <a:t>a monkey</a:t>
            </a:r>
            <a:r>
              <a:rPr lang="ru-RU" sz="2000" dirty="0" smtClean="0"/>
              <a:t> – настроение хорошее, она зовет нас поиграть </a:t>
            </a:r>
            <a:r>
              <a:rPr lang="en-US" sz="2000" dirty="0" smtClean="0"/>
              <a:t>[ </a:t>
            </a:r>
            <a:r>
              <a:rPr lang="en-US" sz="2000" dirty="0" err="1" smtClean="0"/>
              <a:t>ei</a:t>
            </a:r>
            <a:r>
              <a:rPr lang="en-US" sz="2000" dirty="0" smtClean="0"/>
              <a:t> ].</a:t>
            </a:r>
            <a:endParaRPr lang="ru-RU" sz="2000" dirty="0" smtClean="0"/>
          </a:p>
          <a:p>
            <a:r>
              <a:rPr lang="ru-RU" sz="2000" dirty="0" smtClean="0"/>
              <a:t>Она долго гуляла по улице, у нее замерзли лапки </a:t>
            </a:r>
            <a:r>
              <a:rPr lang="en-US" sz="2000" dirty="0" smtClean="0"/>
              <a:t>[ h ].</a:t>
            </a:r>
            <a:endParaRPr lang="ru-RU" sz="2000" dirty="0" smtClean="0"/>
          </a:p>
          <a:p>
            <a:r>
              <a:rPr lang="ru-RU" sz="2000" dirty="0" smtClean="0"/>
              <a:t>У нее заболело горлышко и она пришла на прием к врачу, пытается произнести свое имя и произносит звук </a:t>
            </a:r>
            <a:r>
              <a:rPr lang="en-US" sz="2000" dirty="0" smtClean="0"/>
              <a:t> [ m ].</a:t>
            </a:r>
            <a:endParaRPr lang="ru-RU" sz="2000" dirty="0" smtClean="0"/>
          </a:p>
          <a:p>
            <a:r>
              <a:rPr lang="ru-RU" sz="2000" dirty="0" smtClean="0"/>
              <a:t>Доктор просит показать горлышко, но обезьянке больно открывать ротик и она говорит </a:t>
            </a:r>
            <a:r>
              <a:rPr lang="en-US" sz="2000" dirty="0" smtClean="0"/>
              <a:t>[ </a:t>
            </a:r>
            <a:r>
              <a:rPr lang="en-US" sz="2000" dirty="0" err="1" smtClean="0"/>
              <a:t>ai</a:t>
            </a:r>
            <a:r>
              <a:rPr lang="en-US" sz="2000" dirty="0" smtClean="0"/>
              <a:t> ].</a:t>
            </a:r>
          </a:p>
          <a:p>
            <a:r>
              <a:rPr lang="ru-RU" sz="2000" dirty="0" smtClean="0"/>
              <a:t>Потом обезьянка стала дразниться: она вытягивает губки трубочкой и широко улыбается </a:t>
            </a:r>
            <a:r>
              <a:rPr lang="en-US" sz="2000" dirty="0" smtClean="0"/>
              <a:t>[w ].</a:t>
            </a:r>
          </a:p>
          <a:p>
            <a:r>
              <a:rPr lang="ru-RU" sz="2000" dirty="0" smtClean="0"/>
              <a:t>Доктор научил выполнять специальное упражнение для язычка </a:t>
            </a:r>
            <a:r>
              <a:rPr lang="en-US" sz="2000" dirty="0" smtClean="0"/>
              <a:t>[d ]</a:t>
            </a:r>
            <a:r>
              <a:rPr lang="ru-RU" sz="2000" dirty="0" smtClean="0"/>
              <a:t> – </a:t>
            </a:r>
            <a:endParaRPr lang="en-US" sz="2000" dirty="0" smtClean="0"/>
          </a:p>
          <a:p>
            <a:r>
              <a:rPr lang="en-US" sz="2000" dirty="0" smtClean="0"/>
              <a:t>[ t ].</a:t>
            </a:r>
            <a:endParaRPr lang="ru-RU" sz="2000" dirty="0" smtClean="0"/>
          </a:p>
          <a:p>
            <a:r>
              <a:rPr lang="ru-RU" sz="2000" dirty="0" smtClean="0"/>
              <a:t>Обезьянка очень любит играть с мячом </a:t>
            </a:r>
            <a:r>
              <a:rPr lang="en-US" sz="2000" dirty="0" smtClean="0"/>
              <a:t>[ b ].</a:t>
            </a:r>
          </a:p>
          <a:p>
            <a:r>
              <a:rPr lang="ru-RU" sz="2000" dirty="0" smtClean="0"/>
              <a:t>На встречу ей летят комарики </a:t>
            </a:r>
            <a:r>
              <a:rPr lang="en-US" sz="2000" dirty="0" smtClean="0"/>
              <a:t>[ z ].</a:t>
            </a:r>
            <a:endParaRPr lang="ru-RU" sz="2000" dirty="0" smtClean="0"/>
          </a:p>
          <a:p>
            <a:r>
              <a:rPr lang="ru-RU" sz="2000" dirty="0" smtClean="0"/>
              <a:t>Наигралась обезьянка и пошла качаться </a:t>
            </a:r>
            <a:r>
              <a:rPr lang="en-US" sz="2000" dirty="0" smtClean="0"/>
              <a:t>[ a: ] – [ ^ ].</a:t>
            </a:r>
            <a:endParaRPr lang="ru-RU" sz="2000" dirty="0" smtClean="0"/>
          </a:p>
          <a:p>
            <a:r>
              <a:rPr lang="ru-RU" sz="2000" dirty="0" smtClean="0"/>
              <a:t>А теперь она кружится на карусели </a:t>
            </a:r>
            <a:r>
              <a:rPr lang="en-US" sz="2000" dirty="0" smtClean="0"/>
              <a:t>[ v ].</a:t>
            </a:r>
            <a:endParaRPr lang="ru-RU" sz="2000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sz="2000" dirty="0" smtClean="0"/>
              <a:t>III</a:t>
            </a:r>
            <a:r>
              <a:rPr lang="ru-RU" sz="2000" dirty="0" smtClean="0"/>
              <a:t>. Давайте повторим какие действия умеют выполнять те или иные животные.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000" dirty="0" smtClean="0"/>
              <a:t>A dog can run.                                                          run, can, A dog.</a:t>
            </a:r>
          </a:p>
          <a:p>
            <a:r>
              <a:rPr lang="en-US" sz="2000" dirty="0" smtClean="0"/>
              <a:t>A fox can jump.                                                         can, A fox, jump.</a:t>
            </a:r>
          </a:p>
          <a:p>
            <a:r>
              <a:rPr lang="en-US" sz="2000" dirty="0" smtClean="0"/>
              <a:t>A lion can walk.                                                         A lion, walk, can.</a:t>
            </a:r>
          </a:p>
          <a:p>
            <a:r>
              <a:rPr lang="en-US" sz="2000" dirty="0" smtClean="0"/>
              <a:t>A tiger can read.                                                       read, can, A tiger.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Мы сказали какие действия умеют выполнять животные. Давайте попробуем узнать друг у друга какие действия мы умеем выполнять:</a:t>
            </a:r>
          </a:p>
          <a:p>
            <a:pPr algn="ctr">
              <a:buFont typeface="Wingdings" pitchFamily="2" charset="2"/>
              <a:buChar char="v"/>
            </a:pPr>
            <a:r>
              <a:rPr lang="en-US" sz="2000" dirty="0" smtClean="0"/>
              <a:t>Can you run? – Yes, I can.</a:t>
            </a:r>
          </a:p>
          <a:p>
            <a:pPr algn="ctr">
              <a:buFont typeface="Wingdings" pitchFamily="2" charset="2"/>
              <a:buChar char="v"/>
            </a:pPr>
            <a:r>
              <a:rPr lang="en-US" sz="2000" dirty="0" smtClean="0"/>
              <a:t>Can you fly? – No, I can’t.</a:t>
            </a:r>
          </a:p>
          <a:p>
            <a:pPr algn="ctr">
              <a:buFont typeface="Wingdings" pitchFamily="2" charset="2"/>
              <a:buChar char="v"/>
            </a:pPr>
            <a:r>
              <a:rPr lang="en-US" sz="2000" dirty="0" smtClean="0"/>
              <a:t>Can you dance? – Yes, I can.</a:t>
            </a:r>
          </a:p>
          <a:p>
            <a:pPr algn="ctr">
              <a:buFont typeface="Wingdings" pitchFamily="2" charset="2"/>
              <a:buChar char="v"/>
            </a:pPr>
            <a:r>
              <a:rPr lang="en-US" sz="2000" dirty="0" smtClean="0"/>
              <a:t>Can you swim? – Yes, I can.</a:t>
            </a:r>
            <a:endParaRPr lang="ru-RU" sz="2000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214422"/>
            <a:ext cx="2128839" cy="204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C_n</a:t>
            </a:r>
            <a:r>
              <a:rPr lang="en-US" dirty="0" smtClean="0"/>
              <a:t>                      </a:t>
            </a:r>
            <a:r>
              <a:rPr lang="en-US" dirty="0" err="1" smtClean="0"/>
              <a:t>s_x</a:t>
            </a:r>
            <a:r>
              <a:rPr lang="en-US" dirty="0" smtClean="0"/>
              <a:t>                            </a:t>
            </a:r>
            <a:r>
              <a:rPr lang="en-US" dirty="0" err="1" smtClean="0"/>
              <a:t>c_t</a:t>
            </a:r>
            <a:endParaRPr lang="en-US" dirty="0" smtClean="0"/>
          </a:p>
          <a:p>
            <a:r>
              <a:rPr lang="en-US" dirty="0" err="1" smtClean="0"/>
              <a:t>Sw_m</a:t>
            </a:r>
            <a:r>
              <a:rPr lang="en-US" dirty="0" smtClean="0"/>
              <a:t>                   </a:t>
            </a:r>
            <a:r>
              <a:rPr lang="en-US" dirty="0" err="1" smtClean="0"/>
              <a:t>wr_te</a:t>
            </a:r>
            <a:r>
              <a:rPr lang="en-US" dirty="0" smtClean="0"/>
              <a:t>                        </a:t>
            </a:r>
            <a:r>
              <a:rPr lang="en-US" dirty="0" err="1" smtClean="0"/>
              <a:t>m_nkey</a:t>
            </a:r>
            <a:endParaRPr lang="en-US" dirty="0" smtClean="0"/>
          </a:p>
          <a:p>
            <a:r>
              <a:rPr lang="en-US" dirty="0" err="1" smtClean="0"/>
              <a:t>J_mp</a:t>
            </a:r>
            <a:r>
              <a:rPr lang="en-US" dirty="0" smtClean="0"/>
              <a:t>                    </a:t>
            </a:r>
            <a:r>
              <a:rPr lang="en-US" dirty="0" err="1" smtClean="0"/>
              <a:t>s_ng</a:t>
            </a:r>
            <a:r>
              <a:rPr lang="en-US" dirty="0" smtClean="0"/>
              <a:t>                          </a:t>
            </a:r>
            <a:r>
              <a:rPr lang="en-US" dirty="0" err="1" smtClean="0"/>
              <a:t>p_g</a:t>
            </a:r>
            <a:endParaRPr lang="en-US" dirty="0" smtClean="0"/>
          </a:p>
          <a:p>
            <a:r>
              <a:rPr lang="en-US" dirty="0" err="1" smtClean="0"/>
              <a:t>R_n</a:t>
            </a:r>
            <a:r>
              <a:rPr lang="en-US" dirty="0" smtClean="0"/>
              <a:t>                       </a:t>
            </a:r>
            <a:r>
              <a:rPr lang="en-US" dirty="0" err="1" smtClean="0"/>
              <a:t>d_g</a:t>
            </a:r>
            <a:r>
              <a:rPr lang="en-US" dirty="0" smtClean="0"/>
              <a:t>                          </a:t>
            </a:r>
            <a:r>
              <a:rPr lang="en-US" dirty="0" err="1" smtClean="0"/>
              <a:t>d_nce</a:t>
            </a:r>
            <a:endParaRPr lang="en-US" dirty="0" smtClean="0"/>
          </a:p>
          <a:p>
            <a:r>
              <a:rPr lang="en-US" dirty="0" err="1" smtClean="0"/>
              <a:t>Sk_p</a:t>
            </a:r>
            <a:r>
              <a:rPr lang="en-US" dirty="0" smtClean="0"/>
              <a:t>                       </a:t>
            </a:r>
            <a:r>
              <a:rPr lang="en-US" dirty="0" err="1" smtClean="0"/>
              <a:t>t_ger</a:t>
            </a:r>
            <a:r>
              <a:rPr lang="en-US" dirty="0" smtClean="0"/>
              <a:t>                         </a:t>
            </a:r>
            <a:r>
              <a:rPr lang="en-US" dirty="0" err="1" smtClean="0"/>
              <a:t>dr_w</a:t>
            </a:r>
            <a:endParaRPr lang="en-US" dirty="0" smtClean="0"/>
          </a:p>
          <a:p>
            <a:r>
              <a:rPr lang="en-US" dirty="0" err="1" smtClean="0"/>
              <a:t>R_ad</a:t>
            </a:r>
            <a:r>
              <a:rPr lang="en-US" dirty="0" smtClean="0"/>
              <a:t>                      </a:t>
            </a:r>
            <a:r>
              <a:rPr lang="en-US" dirty="0" err="1" smtClean="0"/>
              <a:t>li_n</a:t>
            </a:r>
            <a:r>
              <a:rPr lang="en-US" dirty="0" smtClean="0"/>
              <a:t>                           </a:t>
            </a:r>
            <a:r>
              <a:rPr lang="en-US" dirty="0" err="1" smtClean="0"/>
              <a:t>b_g</a:t>
            </a:r>
            <a:endParaRPr lang="en-US" dirty="0" smtClean="0"/>
          </a:p>
          <a:p>
            <a:r>
              <a:rPr lang="en-US" dirty="0" err="1" smtClean="0"/>
              <a:t>W_lk</a:t>
            </a:r>
            <a:r>
              <a:rPr lang="en-US" dirty="0" smtClean="0"/>
              <a:t>                      </a:t>
            </a:r>
            <a:r>
              <a:rPr lang="en-US" dirty="0" err="1" smtClean="0"/>
              <a:t>r_bbit</a:t>
            </a:r>
            <a:r>
              <a:rPr lang="en-US" dirty="0" smtClean="0"/>
              <a:t>                       </a:t>
            </a:r>
            <a:r>
              <a:rPr lang="en-US" dirty="0" err="1" smtClean="0"/>
              <a:t>f_y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1571612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dirty="0" smtClean="0"/>
              <a:t>IV.</a:t>
            </a:r>
            <a:r>
              <a:rPr lang="ru-RU" sz="2000" dirty="0" smtClean="0"/>
              <a:t> Тренировка навыков составления монологического высказывания: Клоун Тим нарисовал портрет слоненка на стр. 37, упр. 1. </a:t>
            </a:r>
            <a:br>
              <a:rPr lang="ru-RU" sz="2000" dirty="0" smtClean="0"/>
            </a:br>
            <a:r>
              <a:rPr lang="en-US" sz="2000" dirty="0" smtClean="0"/>
              <a:t>Open your books, please, page 37, exercise 1. </a:t>
            </a:r>
            <a:r>
              <a:rPr lang="ru-RU" sz="2000" dirty="0" smtClean="0"/>
              <a:t>Вы увидите рассказ слоненка о себе, но  в картинках. Давайте попробуем расшифровать этот рассказ. </a:t>
            </a:r>
            <a:r>
              <a:rPr lang="en-US" sz="2000" dirty="0" smtClean="0"/>
              <a:t>The Elephant is 7. He is Thomas. He has got a mother. He has got a black cat. The elephant can sit.</a:t>
            </a:r>
            <a:endParaRPr lang="ru-RU" sz="2000" dirty="0"/>
          </a:p>
        </p:txBody>
      </p:sp>
      <p:pic>
        <p:nvPicPr>
          <p:cNvPr id="4" name="Содержимое 3" descr="картинка слонёнок в кадке - , для мобильного телефон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357430"/>
            <a:ext cx="2452698" cy="3077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prokotov.ru/components/com_datsogallery/img_thumbnails/656B02144902-4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2071678"/>
            <a:ext cx="128588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143108" y="22859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7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8" name="Пятно 2 7"/>
          <p:cNvSpPr/>
          <p:nvPr/>
        </p:nvSpPr>
        <p:spPr>
          <a:xfrm>
            <a:off x="1500166" y="1857364"/>
            <a:ext cx="1500198" cy="157163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/>
              <a:t>7</a:t>
            </a:r>
            <a:endParaRPr lang="ru-RU" sz="6600" b="1" dirty="0"/>
          </a:p>
        </p:txBody>
      </p:sp>
      <p:sp>
        <p:nvSpPr>
          <p:cNvPr id="12" name="Лента лицом вниз 11"/>
          <p:cNvSpPr/>
          <p:nvPr/>
        </p:nvSpPr>
        <p:spPr>
          <a:xfrm>
            <a:off x="214282" y="4143380"/>
            <a:ext cx="3214710" cy="1112714"/>
          </a:xfrm>
          <a:prstGeom prst="ribb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 mother</a:t>
            </a: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V.</a:t>
            </a:r>
            <a:r>
              <a:rPr lang="ru-RU" sz="2000" dirty="0" smtClean="0"/>
              <a:t> Формирование навыков </a:t>
            </a:r>
            <a:r>
              <a:rPr lang="ru-RU" sz="2000" dirty="0" err="1" smtClean="0"/>
              <a:t>аудирования</a:t>
            </a:r>
            <a:r>
              <a:rPr lang="ru-RU" sz="2000" dirty="0" smtClean="0"/>
              <a:t> и закрепления речевого образца </a:t>
            </a:r>
            <a:r>
              <a:rPr lang="en-US" sz="2000" dirty="0" smtClean="0"/>
              <a:t>I have got.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Давайте прослушаем одного героя из мультфильма «Король Лев», которого вы очень хорошо знаете – это </a:t>
            </a:r>
            <a:r>
              <a:rPr lang="ru-RU" sz="2000" dirty="0" err="1" smtClean="0"/>
              <a:t>Симба</a:t>
            </a:r>
            <a:r>
              <a:rPr lang="ru-RU" sz="2000" dirty="0" smtClean="0"/>
              <a:t>. ( идет просмотр отрывка). Итак, для того, чтобы сказать, что у меня есть папа, мама, сестра и брат, нам нужен глагол </a:t>
            </a:r>
            <a:r>
              <a:rPr lang="en-US" sz="2000" u="sng" dirty="0" smtClean="0"/>
              <a:t>have got.</a:t>
            </a:r>
            <a:r>
              <a:rPr lang="en-US" sz="2000" dirty="0" smtClean="0"/>
              <a:t> ( </a:t>
            </a:r>
            <a:r>
              <a:rPr lang="ru-RU" sz="2000" dirty="0" smtClean="0"/>
              <a:t>затем следует рассказ о своей семье по фотографиям.</a:t>
            </a:r>
            <a:r>
              <a:rPr lang="ru-RU" sz="2000" u="sng" dirty="0" smtClean="0"/>
              <a:t> </a:t>
            </a:r>
            <a:endParaRPr lang="ru-RU" sz="2000" u="sng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416</TotalTime>
  <Words>1064</Words>
  <Application>Microsoft Office PowerPoint</Application>
  <PresentationFormat>Экран (4:3)</PresentationFormat>
  <Paragraphs>153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Тема урока «Семья»</vt:lpstr>
      <vt:lpstr>Слайд 2</vt:lpstr>
      <vt:lpstr>Основные задачи:</vt:lpstr>
      <vt:lpstr>Ход урока.</vt:lpstr>
      <vt:lpstr>II. Фонетическая зарядка</vt:lpstr>
      <vt:lpstr>III. Давайте повторим какие действия умеют выполнять те или иные животные.</vt:lpstr>
      <vt:lpstr>Слайд 7</vt:lpstr>
      <vt:lpstr>IV. Тренировка навыков составления монологического высказывания: Клоун Тим нарисовал портрет слоненка на стр. 37, упр. 1.  Open your books, please, page 37, exercise 1. Вы увидите рассказ слоненка о себе, но  в картинках. Давайте попробуем расшифровать этот рассказ. The Elephant is 7. He is Thomas. He has got a mother. He has got a black cat. The elephant can sit.</vt:lpstr>
      <vt:lpstr>V. Формирование навыков аудирования и закрепления речевого образца I have got. </vt:lpstr>
      <vt:lpstr>VI. Введение вопросительной структуры Have got…? И ответов Yes, I have. No, I haven’t.</vt:lpstr>
      <vt:lpstr>Слайд 11</vt:lpstr>
      <vt:lpstr>VIII. Активизация изученных английских букв.  And now let’s remember our letters. (работа по карточкам)</vt:lpstr>
      <vt:lpstr>Слайд 13</vt:lpstr>
      <vt:lpstr>IX.Введение новой английской буквы Ss.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 «Семья»</dc:title>
  <dc:creator>АСЕЧКА</dc:creator>
  <cp:lastModifiedBy>АСЕЧКА</cp:lastModifiedBy>
  <cp:revision>75</cp:revision>
  <dcterms:created xsi:type="dcterms:W3CDTF">2011-01-14T14:37:19Z</dcterms:created>
  <dcterms:modified xsi:type="dcterms:W3CDTF">2011-01-16T18:04:03Z</dcterms:modified>
</cp:coreProperties>
</file>