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E49795-AE88-4849-9EFE-73C5055823CB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093CA-6074-45F9-A28D-7B76B4E31D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616" y="404664"/>
            <a:ext cx="8229600" cy="1828800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Булат Окуджава</a:t>
            </a:r>
            <a:endParaRPr lang="ru-RU" dirty="0"/>
          </a:p>
        </p:txBody>
      </p:sp>
      <p:pic>
        <p:nvPicPr>
          <p:cNvPr id="1026" name="Picture 2" descr="C:\Users\Z0vi7\Desktop\3762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92" y="2420888"/>
            <a:ext cx="58326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Булат Окуджава родился в </a:t>
            </a:r>
            <a:r>
              <a:rPr lang="ru-RU" dirty="0" smtClean="0"/>
              <a:t>Москве</a:t>
            </a:r>
            <a:r>
              <a:rPr lang="ru-RU" dirty="0"/>
              <a:t> 9 мая 1924 года в семье большевиков, приехавших из Тифлиса для партийной </a:t>
            </a:r>
            <a:r>
              <a:rPr lang="ru-RU" dirty="0" smtClean="0"/>
              <a:t>учёбы в  Коммунистической </a:t>
            </a:r>
            <a:r>
              <a:rPr lang="ru-RU" dirty="0"/>
              <a:t>академии. Отец — </a:t>
            </a:r>
            <a:r>
              <a:rPr lang="ru-RU" dirty="0" smtClean="0"/>
              <a:t>Шалва Степанович </a:t>
            </a:r>
            <a:r>
              <a:rPr lang="ru-RU" dirty="0"/>
              <a:t>Окуджава, грузин, партийный деятель; мать — </a:t>
            </a:r>
            <a:r>
              <a:rPr lang="ru-RU" dirty="0" err="1"/>
              <a:t>Ашхен</a:t>
            </a:r>
            <a:r>
              <a:rPr lang="ru-RU" dirty="0"/>
              <a:t> Степановна </a:t>
            </a:r>
            <a:r>
              <a:rPr lang="ru-RU" dirty="0" err="1"/>
              <a:t>Налбандян</a:t>
            </a:r>
            <a:r>
              <a:rPr lang="ru-RU" dirty="0"/>
              <a:t>, армянка, родственница армянского поэта </a:t>
            </a:r>
            <a:r>
              <a:rPr lang="ru-RU" dirty="0" err="1"/>
              <a:t>Ваана</a:t>
            </a:r>
            <a:r>
              <a:rPr lang="ru-RU" dirty="0"/>
              <a:t> </a:t>
            </a:r>
            <a:r>
              <a:rPr lang="ru-RU" dirty="0" err="1"/>
              <a:t>Терьяна</a:t>
            </a:r>
            <a:r>
              <a:rPr lang="ru-RU" dirty="0"/>
              <a:t>.</a:t>
            </a:r>
          </a:p>
        </p:txBody>
      </p:sp>
      <p:pic>
        <p:nvPicPr>
          <p:cNvPr id="4098" name="Picture 2" descr="C:\Users\Z0vi7\Desktop\Bundesarchiv_Bild_183-R1202-0019,_Berlin,_Palast_der_Republik,_Bulat_Okudshawa_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2991780" cy="39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03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709160"/>
          </a:xfrm>
        </p:spPr>
        <p:txBody>
          <a:bodyPr>
            <a:normAutofit/>
          </a:bodyPr>
          <a:lstStyle/>
          <a:p>
            <a:r>
              <a:rPr lang="ru-RU" dirty="0"/>
              <a:t>В апреле 1942 года Булат Окуджава добивался досрочного призыва в армию. Был призван после достижения </a:t>
            </a:r>
            <a:r>
              <a:rPr lang="ru-RU" dirty="0" err="1"/>
              <a:t>восемнадцатилетия</a:t>
            </a:r>
            <a:r>
              <a:rPr lang="ru-RU" dirty="0"/>
              <a:t> в августе 1942 года и направлен в 10-й отдельный запасной миномётный дивизион.</a:t>
            </a:r>
          </a:p>
        </p:txBody>
      </p:sp>
    </p:spTree>
    <p:extLst>
      <p:ext uri="{BB962C8B-B14F-4D97-AF65-F5344CB8AC3E}">
        <p14:creationId xmlns:p14="http://schemas.microsoft.com/office/powerpoint/2010/main" val="69399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учителем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</a:t>
            </a:r>
            <a:r>
              <a:rPr lang="ru-RU" dirty="0"/>
              <a:t>демобилизации вернулся в Тбилиси. 20 июня 1944 года получил аттестат о среднем образовании. В 1945 поступил на филологический факультет </a:t>
            </a:r>
            <a:r>
              <a:rPr lang="ru-RU" dirty="0" smtClean="0"/>
              <a:t>Тбилисского </a:t>
            </a:r>
            <a:r>
              <a:rPr lang="ru-RU" dirty="0" err="1" smtClean="0"/>
              <a:t>университета.Получив</a:t>
            </a:r>
            <a:r>
              <a:rPr lang="ru-RU" dirty="0" smtClean="0"/>
              <a:t> </a:t>
            </a:r>
            <a:r>
              <a:rPr lang="ru-RU" dirty="0"/>
              <a:t>в 1950 году </a:t>
            </a:r>
            <a:r>
              <a:rPr lang="ru-RU" dirty="0" smtClean="0"/>
              <a:t>диплом, </a:t>
            </a:r>
            <a:r>
              <a:rPr lang="ru-RU" dirty="0"/>
              <a:t>несколько лет работал учителем в Калужской </a:t>
            </a:r>
            <a:r>
              <a:rPr lang="ru-RU" dirty="0" smtClean="0"/>
              <a:t>области</a:t>
            </a:r>
            <a:r>
              <a:rPr lang="ru-RU" baseline="30000" dirty="0" smtClean="0"/>
              <a:t>]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Z0vi7\Desktop\Okudzhava_1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479" y="1292277"/>
            <a:ext cx="37973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6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Первая песня Окуджавы «Нам в холодных теплушках не </a:t>
            </a:r>
            <a:r>
              <a:rPr lang="ru-RU" dirty="0" err="1"/>
              <a:t>спа́лось</a:t>
            </a:r>
            <a:r>
              <a:rPr lang="ru-RU" dirty="0"/>
              <a:t>» относится к периоду службы в артиллерийской бригаде, текст песни не сохранился. Вторая была написана в 1946 году — «Старинная студенческая песня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14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56990"/>
          </a:xfrm>
        </p:spPr>
        <p:txBody>
          <a:bodyPr/>
          <a:lstStyle/>
          <a:p>
            <a:r>
              <a:rPr lang="ru-RU" dirty="0" smtClean="0"/>
              <a:t>Спасибо за просмотр!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93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97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Булат Окуджава</vt:lpstr>
      <vt:lpstr>Биография</vt:lpstr>
      <vt:lpstr>Война</vt:lpstr>
      <vt:lpstr>Работа учителем</vt:lpstr>
      <vt:lpstr>Песни</vt:lpstr>
      <vt:lpstr>Спасибо за просмотр!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Булат Окуджава</dc:title>
  <dc:creator>Михаил Зайцев</dc:creator>
  <cp:lastModifiedBy>Михаил Зайцев</cp:lastModifiedBy>
  <cp:revision>3</cp:revision>
  <dcterms:created xsi:type="dcterms:W3CDTF">2015-09-29T16:47:13Z</dcterms:created>
  <dcterms:modified xsi:type="dcterms:W3CDTF">2015-09-29T17:10:55Z</dcterms:modified>
</cp:coreProperties>
</file>