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6C1C7-B025-4DFE-ACD4-D478F5DB3C39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6C13F-9D1C-40B9-89ED-66C942E50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olderview?id=0B3o_wAxAuPAzWFpSemh6Z2RRd0U&amp;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149291.k1etk6t06o.jpg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467544" y="548680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Музыкальный фотоальбом </a:t>
            </a:r>
          </a:p>
          <a:p>
            <a:r>
              <a:rPr lang="ru-RU" sz="3600" i="1" dirty="0" smtClean="0"/>
              <a:t>«Река Волга</a:t>
            </a:r>
            <a:r>
              <a:rPr lang="ru-RU" sz="2800" i="1" dirty="0" smtClean="0"/>
              <a:t>»</a:t>
            </a:r>
            <a:endParaRPr lang="ru-RU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2564904"/>
            <a:ext cx="46640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Выполнила:  </a:t>
            </a:r>
            <a:r>
              <a:rPr lang="ru-RU" i="1" dirty="0" err="1" smtClean="0"/>
              <a:t>Ломаченко</a:t>
            </a:r>
            <a:r>
              <a:rPr lang="ru-RU" i="1" dirty="0" smtClean="0"/>
              <a:t> Ирина Алексеевна-</a:t>
            </a:r>
          </a:p>
          <a:p>
            <a:r>
              <a:rPr lang="ru-RU" i="1" dirty="0" smtClean="0"/>
              <a:t>       учитель географии и изобразительного </a:t>
            </a:r>
          </a:p>
          <a:p>
            <a:r>
              <a:rPr lang="ru-RU" i="1" dirty="0" smtClean="0"/>
              <a:t>        искусства</a:t>
            </a:r>
          </a:p>
          <a:p>
            <a:r>
              <a:rPr lang="ru-RU" i="1" dirty="0" smtClean="0"/>
              <a:t>       МБОУ Советская СШ</a:t>
            </a:r>
            <a:r>
              <a:rPr lang="ru-RU" sz="2400" i="1" dirty="0" smtClean="0"/>
              <a:t>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198884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drive.google.com/folderview?id=0B3o_wAxAuPAzWFpSemh6Z2RRd0U&amp;usp=sharing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4</cp:revision>
  <dcterms:created xsi:type="dcterms:W3CDTF">2015-09-26T15:22:39Z</dcterms:created>
  <dcterms:modified xsi:type="dcterms:W3CDTF">2015-09-27T16:32:12Z</dcterms:modified>
</cp:coreProperties>
</file>