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EB7AFB-02E0-474D-B441-2B29FAD97625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A9262F-8054-4D12-A3FC-7E7A050636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23928" y="5397219"/>
            <a:ext cx="5112567" cy="1200133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</a:t>
            </a:r>
            <a:r>
              <a:rPr lang="ru-RU" dirty="0" smtClean="0">
                <a:solidFill>
                  <a:schemeClr val="tx1"/>
                </a:solidFill>
              </a:rPr>
              <a:t>о программе  </a:t>
            </a:r>
            <a:r>
              <a:rPr lang="ru-RU" dirty="0" err="1" smtClean="0">
                <a:solidFill>
                  <a:schemeClr val="tx1"/>
                </a:solidFill>
              </a:rPr>
              <a:t>Г.И.Даниловой</a:t>
            </a:r>
            <a:r>
              <a:rPr lang="ru-RU" dirty="0" smtClean="0">
                <a:solidFill>
                  <a:schemeClr val="tx1"/>
                </a:solidFill>
              </a:rPr>
              <a:t> 10 класс МХК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выполнила </a:t>
            </a:r>
            <a:r>
              <a:rPr lang="ru-RU" dirty="0" err="1" smtClean="0">
                <a:solidFill>
                  <a:schemeClr val="tx1"/>
                </a:solidFill>
              </a:rPr>
              <a:t>Сысолятина</a:t>
            </a:r>
            <a:r>
              <a:rPr lang="ru-RU" dirty="0" smtClean="0">
                <a:solidFill>
                  <a:schemeClr val="tx1"/>
                </a:solidFill>
              </a:rPr>
              <a:t> Н.А.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МАОУ СОШ №7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г. Сухой Лог Свердловской области.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548681"/>
            <a:ext cx="8352927" cy="115212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effectLst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ТЕСТ по </a:t>
            </a:r>
            <a:r>
              <a:rPr lang="ru-RU" sz="2400" dirty="0">
                <a:solidFill>
                  <a:schemeClr val="tx1"/>
                </a:solidFill>
                <a:effectLst/>
              </a:rPr>
              <a:t>разделу «Древние цивилизации»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5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7" cy="208823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Какому царю Ниневии принадлежала знаменитая библиотека ?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 err="1">
                <a:effectLst/>
              </a:rPr>
              <a:t>Нарасмину</a:t>
            </a:r>
            <a:r>
              <a:rPr lang="ru-RU" sz="2800" dirty="0">
                <a:effectLst/>
              </a:rPr>
              <a:t>   б) </a:t>
            </a:r>
            <a:r>
              <a:rPr lang="ru-RU" sz="2800" dirty="0" smtClean="0">
                <a:effectLst/>
              </a:rPr>
              <a:t>Хаммурапи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в</a:t>
            </a:r>
            <a:r>
              <a:rPr lang="ru-RU" sz="2800" dirty="0">
                <a:effectLst/>
              </a:rPr>
              <a:t>) </a:t>
            </a:r>
            <a:r>
              <a:rPr lang="ru-RU" sz="2800" dirty="0" err="1">
                <a:effectLst/>
              </a:rPr>
              <a:t>Иштару</a:t>
            </a:r>
            <a:r>
              <a:rPr lang="ru-RU" sz="2800" dirty="0">
                <a:effectLst/>
              </a:rPr>
              <a:t>   </a:t>
            </a:r>
            <a:r>
              <a:rPr lang="ru-RU" sz="2800" dirty="0" smtClean="0">
                <a:effectLst/>
              </a:rPr>
              <a:t>      г</a:t>
            </a:r>
            <a:r>
              <a:rPr lang="ru-RU" sz="2800" dirty="0">
                <a:effectLst/>
              </a:rPr>
              <a:t>) </a:t>
            </a:r>
            <a:r>
              <a:rPr lang="ru-RU" sz="2800" dirty="0" err="1">
                <a:effectLst/>
              </a:rPr>
              <a:t>Ашшурбанипалу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10242" name="Picture 2" descr="https://upload.wikimedia.org/wikipedia/commons/thumb/6/64/Library_of_Ashurbanipal_synonym_list_tablet.jpg/800px-Library_of_Ashurbanipal_synonym_list_tabl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2664296" cy="389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1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273630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Вавилонские ворота, посвященные богине плодородия и земледелия: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>
                <a:effectLst/>
              </a:rPr>
              <a:t>Амон-Ра   б) </a:t>
            </a:r>
            <a:r>
              <a:rPr lang="ru-RU" sz="2800" dirty="0" err="1">
                <a:effectLst/>
              </a:rPr>
              <a:t>Иштар</a:t>
            </a:r>
            <a:r>
              <a:rPr lang="ru-RU" sz="2800" dirty="0">
                <a:effectLst/>
              </a:rPr>
              <a:t>   в) </a:t>
            </a:r>
            <a:r>
              <a:rPr lang="ru-RU" sz="2800" dirty="0" err="1">
                <a:effectLst/>
              </a:rPr>
              <a:t>Рамзес</a:t>
            </a:r>
            <a:r>
              <a:rPr lang="ru-RU" sz="2800" dirty="0">
                <a:effectLst/>
              </a:rPr>
              <a:t>   г)</a:t>
            </a:r>
            <a:r>
              <a:rPr lang="ru-RU" sz="2800" dirty="0" err="1">
                <a:effectLst/>
              </a:rPr>
              <a:t>Эбих</a:t>
            </a:r>
            <a:r>
              <a:rPr lang="ru-RU" sz="2800" dirty="0">
                <a:effectLst/>
              </a:rPr>
              <a:t>-Иль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11266" name="Picture 2" descr="https://upload.wikimedia.org/wikipedia/commons/thumb/f/f6/Pergamonmuseum_Ishtartor_05.jpg/800px-Pergamonmuseum_Ishtartor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076" y="1647349"/>
            <a:ext cx="3791032" cy="50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9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59228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О какой археологической находке немецкий археолог </a:t>
            </a:r>
            <a:r>
              <a:rPr lang="ru-RU" sz="2800" dirty="0" smtClean="0">
                <a:effectLst/>
              </a:rPr>
              <a:t>Людвиг </a:t>
            </a:r>
            <a:r>
              <a:rPr lang="ru-RU" sz="2800" dirty="0" err="1" smtClean="0">
                <a:effectLst/>
              </a:rPr>
              <a:t>Борхард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сказал: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  «Описывать бесцельно – смотреть!»?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а</a:t>
            </a:r>
            <a:r>
              <a:rPr lang="ru-RU" sz="2800" dirty="0" smtClean="0">
                <a:effectLst/>
              </a:rPr>
              <a:t>) </a:t>
            </a:r>
            <a:r>
              <a:rPr lang="ru-RU" sz="2800" dirty="0">
                <a:effectLst/>
              </a:rPr>
              <a:t>портрет </a:t>
            </a:r>
            <a:r>
              <a:rPr lang="ru-RU" sz="2800" dirty="0" err="1">
                <a:effectLst/>
              </a:rPr>
              <a:t>Нефертити</a:t>
            </a:r>
            <a:r>
              <a:rPr lang="ru-RU" sz="2800" dirty="0">
                <a:effectLst/>
              </a:rPr>
              <a:t> 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б) </a:t>
            </a:r>
            <a:r>
              <a:rPr lang="ru-RU" sz="2800" dirty="0" err="1" smtClean="0">
                <a:effectLst/>
              </a:rPr>
              <a:t>маскаТутанхамона</a:t>
            </a:r>
            <a:r>
              <a:rPr lang="ru-RU" sz="2800" dirty="0" smtClean="0">
                <a:effectLst/>
              </a:rPr>
              <a:t> 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в</a:t>
            </a:r>
            <a:r>
              <a:rPr lang="ru-RU" sz="2800" dirty="0">
                <a:effectLst/>
              </a:rPr>
              <a:t>) большой Сфинкс </a:t>
            </a:r>
            <a:r>
              <a:rPr lang="ru-RU" sz="2800" dirty="0" smtClean="0">
                <a:effectLst/>
              </a:rPr>
              <a:t>      г</a:t>
            </a:r>
            <a:r>
              <a:rPr lang="ru-RU" sz="2800" dirty="0">
                <a:effectLst/>
              </a:rPr>
              <a:t>) </a:t>
            </a:r>
            <a:r>
              <a:rPr lang="ru-RU" sz="2800" dirty="0" smtClean="0">
                <a:effectLst/>
              </a:rPr>
              <a:t>статуя</a:t>
            </a:r>
            <a:r>
              <a:rPr lang="ru-RU" sz="2800" dirty="0">
                <a:effectLst/>
              </a:rPr>
              <a:t> бога Гора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12290" name="Picture 2" descr="Ludwig borchar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21" y="2636912"/>
            <a:ext cx="3012926" cy="377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8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216024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Какому народу Южной Америки принадлежат огромные каменные </a:t>
            </a:r>
            <a:r>
              <a:rPr lang="ru-RU" sz="2800" dirty="0" smtClean="0">
                <a:effectLst/>
              </a:rPr>
              <a:t>головы </a:t>
            </a:r>
            <a:r>
              <a:rPr lang="ru-RU" sz="2800" dirty="0">
                <a:effectLst/>
              </a:rPr>
              <a:t>высотой до </a:t>
            </a:r>
            <a:r>
              <a:rPr lang="ru-RU" sz="2800" dirty="0" smtClean="0">
                <a:effectLst/>
              </a:rPr>
              <a:t>3 метров </a:t>
            </a:r>
            <a:r>
              <a:rPr lang="ru-RU" sz="2800" dirty="0">
                <a:effectLst/>
              </a:rPr>
              <a:t>и весом до 40 тонн?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 err="1">
                <a:effectLst/>
              </a:rPr>
              <a:t>ольмекам</a:t>
            </a:r>
            <a:r>
              <a:rPr lang="ru-RU" sz="2800" dirty="0">
                <a:effectLst/>
              </a:rPr>
              <a:t>   б) майя   в) инкам   г) ацтекам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3314" name="Picture 2" descr="http://oursociety.ru/_pu/0/s571527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96319"/>
            <a:ext cx="65722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6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Как назывался главный город ацтеков?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 err="1">
                <a:effectLst/>
              </a:rPr>
              <a:t>Кукулькана</a:t>
            </a:r>
            <a:r>
              <a:rPr lang="ru-RU" sz="2800" dirty="0">
                <a:effectLst/>
              </a:rPr>
              <a:t>   б) </a:t>
            </a:r>
            <a:r>
              <a:rPr lang="ru-RU" sz="2800" dirty="0" err="1">
                <a:effectLst/>
              </a:rPr>
              <a:t>Теночтитлан</a:t>
            </a:r>
            <a:r>
              <a:rPr lang="ru-RU" sz="2800" dirty="0">
                <a:effectLst/>
              </a:rPr>
              <a:t>  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в</a:t>
            </a:r>
            <a:r>
              <a:rPr lang="ru-RU" sz="2800" dirty="0">
                <a:effectLst/>
              </a:rPr>
              <a:t>) </a:t>
            </a:r>
            <a:r>
              <a:rPr lang="ru-RU" sz="2800" dirty="0" err="1">
                <a:effectLst/>
              </a:rPr>
              <a:t>Теотиукан</a:t>
            </a:r>
            <a:r>
              <a:rPr lang="ru-RU" sz="2800" dirty="0">
                <a:effectLst/>
              </a:rPr>
              <a:t>   </a:t>
            </a:r>
            <a:r>
              <a:rPr lang="ru-RU" sz="2800" dirty="0" smtClean="0">
                <a:effectLst/>
              </a:rPr>
              <a:t>  г</a:t>
            </a:r>
            <a:r>
              <a:rPr lang="ru-RU" sz="2800" dirty="0">
                <a:effectLst/>
              </a:rPr>
              <a:t>) </a:t>
            </a:r>
            <a:r>
              <a:rPr lang="ru-RU" sz="2800" dirty="0" err="1">
                <a:effectLst/>
              </a:rPr>
              <a:t>Коатликуэ</a:t>
            </a:r>
            <a:endParaRPr lang="ru-RU" sz="2800" dirty="0">
              <a:effectLst/>
            </a:endParaRPr>
          </a:p>
        </p:txBody>
      </p:sp>
      <p:pic>
        <p:nvPicPr>
          <p:cNvPr id="14338" name="Picture 2" descr="город,ацте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2512"/>
            <a:ext cx="7920880" cy="46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3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7" cy="259228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К какому виду рельефа относится каменная плита с округлой поверхностью, на которых запечатлены религиозные сюжеты или исторические события?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>
                <a:effectLst/>
              </a:rPr>
              <a:t>мозаика   б) штандарт   в) стела   г) </a:t>
            </a:r>
            <a:r>
              <a:rPr lang="ru-RU" sz="2800" dirty="0" err="1">
                <a:effectLst/>
              </a:rPr>
              <a:t>адоранты</a:t>
            </a:r>
            <a:endParaRPr lang="ru-RU" sz="2800" dirty="0">
              <a:effectLst/>
            </a:endParaRPr>
          </a:p>
        </p:txBody>
      </p:sp>
      <p:pic>
        <p:nvPicPr>
          <p:cNvPr id="15362" name="Picture 2" descr="https://upload.wikimedia.org/wikipedia/commons/thumb/3/3c/Nationalmuseum_f%C3%BCr_Arch%C3%A4ologie_und_Ethnologie%2C_Guatemala-18.jpg/800px-Nationalmuseum_f%C3%BCr_Arch%C3%A4ologie_und_Ethnologie%2C_Guatemala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54701"/>
            <a:ext cx="2600805" cy="365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01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7" cy="5326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О какой цивилизации идет речь в стихотворении</a:t>
            </a:r>
            <a:r>
              <a:rPr lang="ru-RU" sz="2800" dirty="0" smtClean="0">
                <a:effectLst/>
              </a:rPr>
              <a:t>?</a:t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Сфинкс улегся на страже святыни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И с улыбкой глядит с высоты,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Ожидая гостей из пустыни,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О которых не ведаешь ты</a:t>
            </a:r>
            <a:r>
              <a:rPr lang="ru-RU" sz="2800" dirty="0" smtClean="0">
                <a:effectLst/>
              </a:rPr>
              <a:t>…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>
                <a:effectLst/>
              </a:rPr>
              <a:t>Древний Египет  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б) </a:t>
            </a:r>
            <a:r>
              <a:rPr lang="ru-RU" sz="2800" dirty="0">
                <a:effectLst/>
              </a:rPr>
              <a:t>Древняя Передняя Азия  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в</a:t>
            </a:r>
            <a:r>
              <a:rPr lang="ru-RU" sz="2800" dirty="0">
                <a:effectLst/>
              </a:rPr>
              <a:t>) Доколумбовая </a:t>
            </a:r>
            <a:r>
              <a:rPr lang="ru-RU" sz="2800" dirty="0" smtClean="0">
                <a:effectLst/>
              </a:rPr>
              <a:t>Америка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г</a:t>
            </a:r>
            <a:r>
              <a:rPr lang="ru-RU" sz="2800" dirty="0">
                <a:effectLst/>
              </a:rPr>
              <a:t>) Первобытное искусство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01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1" cy="208823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Какой музыкальный инструмент получил наиболее широкое </a:t>
            </a:r>
            <a:r>
              <a:rPr lang="ru-RU" sz="2800" dirty="0" smtClean="0">
                <a:effectLst/>
              </a:rPr>
              <a:t>распространение в</a:t>
            </a:r>
            <a:r>
              <a:rPr lang="ru-RU" sz="2800" dirty="0">
                <a:effectLst/>
              </a:rPr>
              <a:t> Древнем Египте и Передней Азии</a:t>
            </a:r>
            <a:r>
              <a:rPr lang="ru-RU" sz="2800" dirty="0" smtClean="0">
                <a:effectLst/>
              </a:rPr>
              <a:t>?</a:t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>
                <a:effectLst/>
              </a:rPr>
              <a:t>барабан   б) флейта   в) лютня  г) арфа</a:t>
            </a:r>
          </a:p>
        </p:txBody>
      </p:sp>
      <p:pic>
        <p:nvPicPr>
          <p:cNvPr id="16386" name="Picture 2" descr="http://edcommunity.ru/upload/iblock/f74/zhenschini_igrayuschie_na_arfe_lyutne_i_tambur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11196"/>
            <a:ext cx="4032448" cy="401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8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331236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Укажите имя архитектора пирамиды Хеопса.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а</a:t>
            </a:r>
            <a:r>
              <a:rPr lang="ru-RU" sz="2800" dirty="0" smtClean="0">
                <a:effectLst/>
              </a:rPr>
              <a:t>) </a:t>
            </a:r>
            <a:r>
              <a:rPr lang="ru-RU" sz="2800" dirty="0" err="1">
                <a:effectLst/>
              </a:rPr>
              <a:t>Имхотеп</a:t>
            </a:r>
            <a:r>
              <a:rPr lang="ru-RU" sz="2800" dirty="0">
                <a:effectLst/>
              </a:rPr>
              <a:t>   б) </a:t>
            </a:r>
            <a:r>
              <a:rPr lang="ru-RU" sz="2800" dirty="0" err="1">
                <a:effectLst/>
              </a:rPr>
              <a:t>Хатшепсут</a:t>
            </a:r>
            <a:r>
              <a:rPr lang="ru-RU" sz="2800" dirty="0">
                <a:effectLst/>
              </a:rPr>
              <a:t>   в) </a:t>
            </a:r>
            <a:r>
              <a:rPr lang="ru-RU" sz="2800" dirty="0" err="1">
                <a:effectLst/>
              </a:rPr>
              <a:t>Хемиун</a:t>
            </a:r>
            <a:r>
              <a:rPr lang="ru-RU" sz="2800" dirty="0">
                <a:effectLst/>
              </a:rPr>
              <a:t>   г) Осирис</a:t>
            </a:r>
          </a:p>
        </p:txBody>
      </p:sp>
      <p:pic>
        <p:nvPicPr>
          <p:cNvPr id="17410" name="Picture 2" descr="http://gustur.ru/images/piramida_heop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09540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26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Материалы взяты из интернета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7597396" cy="3670155"/>
          </a:xfrm>
        </p:spPr>
        <p:txBody>
          <a:bodyPr/>
          <a:lstStyle/>
          <a:p>
            <a:pPr algn="l"/>
            <a:r>
              <a:rPr lang="ru-RU" dirty="0"/>
              <a:t>Социальная сеть работников</a:t>
            </a:r>
          </a:p>
          <a:p>
            <a:pPr algn="l"/>
            <a:r>
              <a:rPr lang="ru-RU" dirty="0"/>
              <a:t>образования </a:t>
            </a:r>
            <a:r>
              <a:rPr lang="ru-RU" dirty="0" smtClean="0"/>
              <a:t>nsportal.ru.</a:t>
            </a:r>
            <a:endParaRPr lang="ru-RU" dirty="0"/>
          </a:p>
          <a:p>
            <a:pPr algn="l"/>
            <a:r>
              <a:rPr lang="en-US" dirty="0" smtClean="0"/>
              <a:t> </a:t>
            </a:r>
            <a:r>
              <a:rPr lang="en-US" dirty="0"/>
              <a:t>test_po_mkhk_po_teme_drevnie_tsivilizatsii.zip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74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7" cy="1944216"/>
          </a:xfrm>
        </p:spPr>
        <p:txBody>
          <a:bodyPr/>
          <a:lstStyle/>
          <a:p>
            <a:pPr marL="0" lvl="0" indent="0" algn="l">
              <a:buNone/>
            </a:pPr>
            <a:r>
              <a:rPr lang="ru-RU" sz="2800" dirty="0">
                <a:effectLst/>
              </a:rPr>
              <a:t>В каком городе-государстве </a:t>
            </a:r>
            <a:r>
              <a:rPr lang="ru-RU" sz="2800" dirty="0" err="1">
                <a:effectLst/>
              </a:rPr>
              <a:t>Двуречья</a:t>
            </a:r>
            <a:r>
              <a:rPr lang="ru-RU" sz="2800" dirty="0">
                <a:effectLst/>
              </a:rPr>
              <a:t> впервые возникла письменность?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>
                <a:effectLst/>
              </a:rPr>
              <a:t>Вавилон   б) Шумер   в) Аккад   г) Ур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2052" name="Picture 4" descr="письменность возникшая в древнем двуречь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90504"/>
            <a:ext cx="6667500" cy="445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6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59" cy="201622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В каком государстве Латинской Америки находится пирамида Солнца</a:t>
            </a:r>
            <a:r>
              <a:rPr lang="ru-RU" sz="2800" dirty="0" smtClean="0">
                <a:effectLst/>
              </a:rPr>
              <a:t>?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>
                <a:effectLst/>
              </a:rPr>
              <a:t>Мексика   б) Бразилия   в) Перу   г) Чили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 descr="Центральная Америка/ Пирамиды майя – одно из семи чудес св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84" y="2060848"/>
            <a:ext cx="5754419" cy="4315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5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96943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Архитектурные комплексы в </a:t>
            </a:r>
            <a:r>
              <a:rPr lang="ru-RU" sz="2800" dirty="0" err="1">
                <a:effectLst/>
              </a:rPr>
              <a:t>Карнаке</a:t>
            </a:r>
            <a:r>
              <a:rPr lang="ru-RU" sz="2800" dirty="0">
                <a:effectLst/>
              </a:rPr>
              <a:t> и Луксоре посвящены: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>
                <a:effectLst/>
              </a:rPr>
              <a:t>царице </a:t>
            </a:r>
            <a:r>
              <a:rPr lang="ru-RU" sz="2800" dirty="0" err="1" smtClean="0">
                <a:effectLst/>
              </a:rPr>
              <a:t>Нефертити</a:t>
            </a:r>
            <a:r>
              <a:rPr lang="ru-RU" sz="2800" dirty="0" smtClean="0">
                <a:effectLst/>
              </a:rPr>
              <a:t>       б</a:t>
            </a:r>
            <a:r>
              <a:rPr lang="ru-RU" sz="2800" dirty="0">
                <a:effectLst/>
              </a:rPr>
              <a:t>) Богу Амон-Ра  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в</a:t>
            </a:r>
            <a:r>
              <a:rPr lang="ru-RU" sz="2800" dirty="0">
                <a:effectLst/>
              </a:rPr>
              <a:t>) </a:t>
            </a:r>
            <a:r>
              <a:rPr lang="ru-RU" sz="2800" dirty="0" smtClean="0">
                <a:effectLst/>
              </a:rPr>
              <a:t>фараону </a:t>
            </a:r>
            <a:r>
              <a:rPr lang="ru-RU" sz="2800" dirty="0">
                <a:effectLst/>
              </a:rPr>
              <a:t>Тутанхамону   г) богу Гору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4098" name="Picture 2" descr="https://otvet.imgsmail.ru/download/f615568e6d3136cfc8aa736ab90e1b42_i-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5730365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13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Одной из вершин зодчества майя является: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>
                <a:effectLst/>
              </a:rPr>
              <a:t>пирамида </a:t>
            </a:r>
            <a:r>
              <a:rPr lang="ru-RU" sz="2800" dirty="0" err="1" smtClean="0">
                <a:effectLst/>
              </a:rPr>
              <a:t>Кукулькана</a:t>
            </a:r>
            <a:r>
              <a:rPr lang="ru-RU" sz="2800" dirty="0" smtClean="0">
                <a:effectLst/>
              </a:rPr>
              <a:t>    б</a:t>
            </a:r>
            <a:r>
              <a:rPr lang="ru-RU" sz="2800" dirty="0">
                <a:effectLst/>
              </a:rPr>
              <a:t>) пирамида Хеопса  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в</a:t>
            </a:r>
            <a:r>
              <a:rPr lang="ru-RU" sz="2800" dirty="0">
                <a:effectLst/>
              </a:rPr>
              <a:t>) статуя </a:t>
            </a:r>
            <a:r>
              <a:rPr lang="ru-RU" sz="2800" dirty="0" err="1">
                <a:effectLst/>
              </a:rPr>
              <a:t>Коатликуэ</a:t>
            </a:r>
            <a:r>
              <a:rPr lang="ru-RU" sz="2800" dirty="0">
                <a:effectLst/>
              </a:rPr>
              <a:t> </a:t>
            </a:r>
            <a:r>
              <a:rPr lang="ru-RU" sz="2800" dirty="0" smtClean="0">
                <a:effectLst/>
              </a:rPr>
              <a:t>         </a:t>
            </a:r>
            <a:r>
              <a:rPr lang="ru-RU" sz="2800" dirty="0">
                <a:effectLst/>
              </a:rPr>
              <a:t>  г) храм </a:t>
            </a:r>
            <a:r>
              <a:rPr lang="ru-RU" sz="2800" dirty="0" smtClean="0">
                <a:effectLst/>
              </a:rPr>
              <a:t>Солнца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6146" name="Picture 2" descr="Пирамида Кукулька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1375"/>
            <a:ext cx="7200800" cy="459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0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3" cy="194421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Как назывались ступенчатые башнеобразные храмы Междуречья?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а</a:t>
            </a:r>
            <a:r>
              <a:rPr lang="ru-RU" sz="2800" dirty="0" smtClean="0">
                <a:effectLst/>
              </a:rPr>
              <a:t>) </a:t>
            </a:r>
            <a:r>
              <a:rPr lang="ru-RU" sz="2800" dirty="0">
                <a:effectLst/>
              </a:rPr>
              <a:t>зипуны   б) зигзаги  в) </a:t>
            </a:r>
            <a:r>
              <a:rPr lang="ru-RU" sz="2800" dirty="0" err="1">
                <a:effectLst/>
              </a:rPr>
              <a:t>зиккураты</a:t>
            </a:r>
            <a:r>
              <a:rPr lang="ru-RU" sz="2800" dirty="0">
                <a:effectLst/>
              </a:rPr>
              <a:t>   г) </a:t>
            </a:r>
            <a:r>
              <a:rPr lang="ru-RU" sz="2800" dirty="0" err="1">
                <a:effectLst/>
              </a:rPr>
              <a:t>зеелы</a:t>
            </a:r>
            <a:endParaRPr lang="ru-RU" sz="2800" dirty="0">
              <a:effectLst/>
            </a:endParaRPr>
          </a:p>
        </p:txBody>
      </p:sp>
      <p:pic>
        <p:nvPicPr>
          <p:cNvPr id="5124" name="Picture 4" descr="https://upload.wikimedia.org/wikipedia/commons/thumb/6/6b/Ziggarat_of_Ur_001.jpg/1280px-Ziggarat_of_Ur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2589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3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7" cy="237626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К какому этапу развития Древнего Египта относится строительство </a:t>
            </a:r>
            <a:r>
              <a:rPr lang="ru-RU" sz="2800" dirty="0" smtClean="0">
                <a:effectLst/>
              </a:rPr>
              <a:t>пирамид фараонов</a:t>
            </a:r>
            <a:r>
              <a:rPr lang="ru-RU" sz="2800" dirty="0">
                <a:effectLst/>
              </a:rPr>
              <a:t>?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а</a:t>
            </a:r>
            <a:r>
              <a:rPr lang="ru-RU" sz="2800" dirty="0" smtClean="0">
                <a:effectLst/>
              </a:rPr>
              <a:t>) </a:t>
            </a:r>
            <a:r>
              <a:rPr lang="ru-RU" sz="2800" dirty="0">
                <a:effectLst/>
              </a:rPr>
              <a:t>древнее царство   б) среднее царство  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 </a:t>
            </a:r>
            <a:r>
              <a:rPr lang="ru-RU" sz="2800" dirty="0">
                <a:effectLst/>
              </a:rPr>
              <a:t>в) новое царство  </a:t>
            </a:r>
            <a:r>
              <a:rPr lang="ru-RU" sz="2800" dirty="0" smtClean="0">
                <a:effectLst/>
              </a:rPr>
              <a:t>     </a:t>
            </a:r>
            <a:r>
              <a:rPr lang="ru-RU" sz="2800" dirty="0">
                <a:effectLst/>
              </a:rPr>
              <a:t>г) позднее царство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7170" name="Picture 2" descr="Пирамида Хеоп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0486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0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260648"/>
            <a:ext cx="8496944" cy="280831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Какому фараону Древнего Египта принадлежит строительство </a:t>
            </a:r>
            <a:r>
              <a:rPr lang="ru-RU" sz="2800" dirty="0" smtClean="0">
                <a:effectLst/>
              </a:rPr>
              <a:t>храмового </a:t>
            </a:r>
            <a:r>
              <a:rPr lang="ru-RU" sz="2800" dirty="0">
                <a:effectLst/>
              </a:rPr>
              <a:t>комплекса в Абу-</a:t>
            </a:r>
            <a:r>
              <a:rPr lang="ru-RU" sz="2800" dirty="0" err="1">
                <a:effectLst/>
              </a:rPr>
              <a:t>Симбеле</a:t>
            </a:r>
            <a:r>
              <a:rPr lang="ru-RU" sz="2800" dirty="0" smtClean="0">
                <a:effectLst/>
              </a:rPr>
              <a:t>?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>а) </a:t>
            </a:r>
            <a:r>
              <a:rPr lang="ru-RU" sz="2800" dirty="0">
                <a:effectLst/>
              </a:rPr>
              <a:t>Хеопсу   </a:t>
            </a:r>
            <a:r>
              <a:rPr lang="ru-RU" sz="2800" dirty="0" smtClean="0">
                <a:effectLst/>
              </a:rPr>
              <a:t>  б</a:t>
            </a:r>
            <a:r>
              <a:rPr lang="ru-RU" sz="2800" dirty="0">
                <a:effectLst/>
              </a:rPr>
              <a:t>) Рамсесу II   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в</a:t>
            </a:r>
            <a:r>
              <a:rPr lang="ru-RU" sz="2800" dirty="0">
                <a:effectLst/>
              </a:rPr>
              <a:t>) </a:t>
            </a:r>
            <a:r>
              <a:rPr lang="ru-RU" sz="2800" dirty="0" err="1">
                <a:effectLst/>
              </a:rPr>
              <a:t>Хефрену</a:t>
            </a:r>
            <a:r>
              <a:rPr lang="ru-RU" sz="2800" dirty="0">
                <a:effectLst/>
              </a:rPr>
              <a:t>   г) Тутанхамону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8194" name="Picture 2" descr="Храм Рамз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5719023" cy="38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1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59" cy="2304256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effectLst/>
              </a:rPr>
              <a:t>Какому народу Южной Америки принадлежит строительство </a:t>
            </a:r>
            <a:r>
              <a:rPr lang="ru-RU" sz="2800" dirty="0" smtClean="0">
                <a:effectLst/>
              </a:rPr>
              <a:t>стадионов - площадок </a:t>
            </a:r>
            <a:r>
              <a:rPr lang="ru-RU" sz="2800" dirty="0">
                <a:effectLst/>
              </a:rPr>
              <a:t>для культовой игры в мяч?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 а</a:t>
            </a:r>
            <a:r>
              <a:rPr lang="ru-RU" sz="2800" dirty="0" smtClean="0">
                <a:effectLst/>
              </a:rPr>
              <a:t>) </a:t>
            </a:r>
            <a:r>
              <a:rPr lang="ru-RU" sz="2800" dirty="0">
                <a:effectLst/>
              </a:rPr>
              <a:t>майя   б) инки   в) ацтеки  г) </a:t>
            </a:r>
            <a:r>
              <a:rPr lang="ru-RU" sz="2800" dirty="0" err="1">
                <a:effectLst/>
              </a:rPr>
              <a:t>ольмеки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pic>
        <p:nvPicPr>
          <p:cNvPr id="9218" name="Picture 2" descr="https://putri2wotan.files.wordpress.com/2013/01/xochicalco_ballcour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03922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7700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210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 ТЕСТ по разделу «Древние цивилизации»</vt:lpstr>
      <vt:lpstr>В каком городе-государстве Двуречья впервые возникла письменность? а) Вавилон   б) Шумер   в) Аккад   г) Ур </vt:lpstr>
      <vt:lpstr>В каком государстве Латинской Америки находится пирамида Солнца? а) Мексика   б) Бразилия   в) Перу   г) Чили </vt:lpstr>
      <vt:lpstr>Архитектурные комплексы в Карнаке и Луксоре посвящены: а) царице Нефертити       б) Богу Амон-Ра   в) фараону Тутанхамону   г) богу Гору </vt:lpstr>
      <vt:lpstr>Одной из вершин зодчества майя является: а) пирамида Кукулькана    б) пирамида Хеопса   в) статуя Коатликуэ            г) храм Солнца </vt:lpstr>
      <vt:lpstr>Как назывались ступенчатые башнеобразные храмы Междуречья?  а) зипуны   б) зигзаги  в) зиккураты   г) зеелы</vt:lpstr>
      <vt:lpstr>К какому этапу развития Древнего Египта относится строительство пирамид фараонов?  а) древнее царство   б) среднее царство    в) новое царство       г) позднее царство </vt:lpstr>
      <vt:lpstr>Какому фараону Древнего Египта принадлежит строительство храмового комплекса в Абу-Симбеле? а) Хеопсу     б) Рамсесу II    в) Хефрену   г) Тутанхамону </vt:lpstr>
      <vt:lpstr>Какому народу Южной Америки принадлежит строительство стадионов - площадок для культовой игры в мяч?  а) майя   б) инки   в) ацтеки  г) ольмеки </vt:lpstr>
      <vt:lpstr>Какому царю Ниневии принадлежала знаменитая библиотека ? а) Нарасмину   б) Хаммурапи в) Иштару         г) Ашшурбанипалу </vt:lpstr>
      <vt:lpstr>Вавилонские ворота, посвященные богине плодородия и земледелия: а) Амон-Ра   б) Иштар   в) Рамзес   г)Эбих-Иль </vt:lpstr>
      <vt:lpstr>О какой археологической находке немецкий археолог Людвиг Борхард сказал:    «Описывать бесцельно – смотреть!»? а) портрет Нефертити  б) маскаТутанхамона  в) большой Сфинкс       г) статуя бога Гора </vt:lpstr>
      <vt:lpstr>Какому народу Южной Америки принадлежат огромные каменные головы высотой до 3 метров и весом до 40 тонн? а) ольмекам   б) майя   в) инкам   г) ацтекам </vt:lpstr>
      <vt:lpstr>Как назывался главный город ацтеков? а) Кукулькана   б) Теночтитлан    в) Теотиукан     г) Коатликуэ</vt:lpstr>
      <vt:lpstr>К какому виду рельефа относится каменная плита с округлой поверхностью, на которых запечатлены религиозные сюжеты или исторические события? а) мозаика   б) штандарт   в) стела   г) адоранты</vt:lpstr>
      <vt:lpstr>О какой цивилизации идет речь в стихотворении?  Сфинкс улегся на страже святыни И с улыбкой глядит с высоты, Ожидая гостей из пустыни, О которых не ведаешь ты…  а) Древний Египет   б) Древняя Передняя Азия   в) Доколумбовая Америка г) Первобытное искусство </vt:lpstr>
      <vt:lpstr>Какой музыкальный инструмент получил наиболее широкое распространение в Древнем Египте и Передней Азии?  а) барабан   б) флейта   в) лютня  г) арфа</vt:lpstr>
      <vt:lpstr>Укажите имя архитектора пирамиды Хеопса. а) Имхотеп   б) Хатшепсут   в) Хемиун   г) Осирис</vt:lpstr>
      <vt:lpstr>Материалы взяты из интернета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разделу «Древние цивилизации»</dc:title>
  <dc:creator>22</dc:creator>
  <cp:lastModifiedBy>22</cp:lastModifiedBy>
  <cp:revision>11</cp:revision>
  <dcterms:created xsi:type="dcterms:W3CDTF">2015-11-06T13:59:11Z</dcterms:created>
  <dcterms:modified xsi:type="dcterms:W3CDTF">2015-11-06T16:00:01Z</dcterms:modified>
</cp:coreProperties>
</file>