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FF00"/>
    <a:srgbClr val="FF66FF"/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48" d="100"/>
          <a:sy n="48" d="100"/>
        </p:scale>
        <p:origin x="-18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3581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Геометрические фигуры</a:t>
            </a:r>
            <a:endParaRPr lang="ru-RU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52800" y="5638800"/>
            <a:ext cx="5791200" cy="1219200"/>
          </a:xfrm>
          <a:prstGeom prst="rect">
            <a:avLst/>
          </a:prstGeom>
        </p:spPr>
        <p:txBody>
          <a:bodyPr bIns="9144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Выполнила:</a:t>
            </a:r>
            <a:r>
              <a:rPr kumimoji="0" lang="ru-RU" b="1" i="0" u="none" strike="noStrike" kern="1200" cap="none" spc="0" normalizeH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Мудрая А.А воспитатель МАДОУ № 8</a:t>
            </a:r>
            <a:endParaRPr kumimoji="0" lang="ru-RU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Искусство цвета скачать бесплатно - Раздача фай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286" y="1"/>
            <a:ext cx="5071713" cy="5181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1295400"/>
            <a:ext cx="2590800" cy="2438400"/>
          </a:xfrm>
          <a:prstGeom prst="rect">
            <a:avLst/>
          </a:prstGeom>
          <a:solidFill>
            <a:srgbClr val="CC00CC"/>
          </a:solidFill>
          <a:ln>
            <a:solidFill>
              <a:srgbClr val="0000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2057400"/>
            <a:ext cx="6400800" cy="26670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Игра &quot;Помоги бабочкам спрятатьс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2374900" cy="3129884"/>
          </a:xfrm>
          <a:prstGeom prst="rect">
            <a:avLst/>
          </a:prstGeom>
          <a:noFill/>
        </p:spPr>
      </p:pic>
      <p:pic>
        <p:nvPicPr>
          <p:cNvPr id="29700" name="Picture 4" descr="Компактная кровать-чердак с рабочей зоной &quot;Леон&quot; - ЛЕОН - КРОВАТИ-ЧЕРДАКИ &quot;СРЕДНЕРАЗМЕРНЫЕ&quot; - Каталог статей - Кровать-черд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3060700" cy="2295525"/>
          </a:xfrm>
          <a:prstGeom prst="rect">
            <a:avLst/>
          </a:prstGeom>
          <a:noFill/>
        </p:spPr>
      </p:pic>
      <p:pic>
        <p:nvPicPr>
          <p:cNvPr id="29702" name="Picture 6" descr="Женская сумка прямоугольной формы Sabellino 24СК_013_1_1010_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73500"/>
            <a:ext cx="2984500" cy="2984500"/>
          </a:xfrm>
          <a:prstGeom prst="rect">
            <a:avLst/>
          </a:prstGeom>
          <a:noFill/>
        </p:spPr>
      </p:pic>
      <p:pic>
        <p:nvPicPr>
          <p:cNvPr id="29704" name="Picture 8" descr="Форма д/выпечки Taller TR - 6202 (прямоугольная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19600"/>
            <a:ext cx="3048000" cy="2070718"/>
          </a:xfrm>
          <a:prstGeom prst="rect">
            <a:avLst/>
          </a:prstGeom>
          <a:noFill/>
        </p:spPr>
      </p:pic>
      <p:pic>
        <p:nvPicPr>
          <p:cNvPr id="29706" name="Picture 10" descr="Темный прямоугольный ковер с коротким ворсом принт цветные овалы серии Es - MrCarpets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2984500" cy="2984500"/>
          </a:xfrm>
          <a:prstGeom prst="rect">
            <a:avLst/>
          </a:prstGeom>
          <a:noFill/>
        </p:spPr>
      </p:pic>
      <p:pic>
        <p:nvPicPr>
          <p:cNvPr id="29708" name="Picture 12" descr="http://im2-tub-ru.yandex.net/i?id=cdd862b15c5fdb50f654ad7e5e326a89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362200"/>
            <a:ext cx="2674112" cy="2133600"/>
          </a:xfrm>
          <a:prstGeom prst="rect">
            <a:avLst/>
          </a:prstGeom>
          <a:noFill/>
        </p:spPr>
      </p:pic>
      <p:pic>
        <p:nvPicPr>
          <p:cNvPr id="29710" name="Picture 14" descr="http://im2-tub-ru.yandex.net/i?id=19bffe2d4b0b419814a9eb1ee0bf719d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04800"/>
            <a:ext cx="2380488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200" y="609600"/>
            <a:ext cx="2057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43800" y="2514600"/>
            <a:ext cx="1295400" cy="5334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81800" y="1752600"/>
            <a:ext cx="19812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86600" y="152400"/>
            <a:ext cx="1752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2133600"/>
            <a:ext cx="2286000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91400" y="5486400"/>
            <a:ext cx="1066800" cy="533400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9800" y="3657600"/>
            <a:ext cx="2590800" cy="1447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5638800"/>
            <a:ext cx="1981200" cy="7620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53000" y="3733800"/>
            <a:ext cx="381000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91000" y="0"/>
            <a:ext cx="1524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1524000"/>
            <a:ext cx="2286000" cy="41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1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C00CC"/>
                </a:solidFill>
              </a:rPr>
              <a:t>До новых</a:t>
            </a:r>
            <a:br>
              <a:rPr lang="ru-RU" sz="7200" b="1" dirty="0" smtClean="0">
                <a:solidFill>
                  <a:srgbClr val="CC00CC"/>
                </a:solidFill>
              </a:rPr>
            </a:br>
            <a:r>
              <a:rPr lang="ru-RU" sz="7200" b="1" dirty="0" smtClean="0">
                <a:solidFill>
                  <a:srgbClr val="CC00CC"/>
                </a:solidFill>
              </a:rPr>
              <a:t> встреч</a:t>
            </a:r>
            <a:endParaRPr lang="ru-RU" sz="72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52600" y="457200"/>
            <a:ext cx="5943600" cy="563880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ontent.foto.mail.ru/mail/anait.07/_answers/i-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743200" cy="2638044"/>
          </a:xfrm>
          <a:prstGeom prst="rect">
            <a:avLst/>
          </a:prstGeom>
          <a:noFill/>
        </p:spPr>
      </p:pic>
      <p:pic>
        <p:nvPicPr>
          <p:cNvPr id="15364" name="Picture 4" descr="http://im3-tub-tr.yandex.net/i?id=bd8c930d732d995b56e532c87578c318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"/>
            <a:ext cx="1914525" cy="1809751"/>
          </a:xfrm>
          <a:prstGeom prst="rect">
            <a:avLst/>
          </a:prstGeom>
          <a:noFill/>
        </p:spPr>
      </p:pic>
      <p:pic>
        <p:nvPicPr>
          <p:cNvPr id="15366" name="Picture 6" descr="http://im3-tub-tr.yandex.net/i?id=1771473a6f902d2bc9808da3e035032f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828800"/>
            <a:ext cx="2638123" cy="1981200"/>
          </a:xfrm>
          <a:prstGeom prst="rect">
            <a:avLst/>
          </a:prstGeom>
          <a:noFill/>
        </p:spPr>
      </p:pic>
      <p:pic>
        <p:nvPicPr>
          <p:cNvPr id="15368" name="Picture 8" descr="http://im1-tub-tr.yandex.net/i?id=b6ff0331bcd2b8fcf68ae069e7bb4c37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09600"/>
            <a:ext cx="2362200" cy="1809751"/>
          </a:xfrm>
          <a:prstGeom prst="rect">
            <a:avLst/>
          </a:prstGeom>
          <a:noFill/>
        </p:spPr>
      </p:pic>
      <p:pic>
        <p:nvPicPr>
          <p:cNvPr id="15370" name="Picture 10" descr="http://im3-tub-tr.yandex.net/i?id=3347fd623c788b4fadb543d1fcb16fb5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28600"/>
            <a:ext cx="1809750" cy="1809751"/>
          </a:xfrm>
          <a:prstGeom prst="rect">
            <a:avLst/>
          </a:prstGeom>
          <a:noFill/>
        </p:spPr>
      </p:pic>
      <p:pic>
        <p:nvPicPr>
          <p:cNvPr id="15372" name="Picture 12" descr="http://im3-tub-tr.yandex.net/i?id=2982ab0f6883f9bc9ff633224bdd97bd&amp;n=33&amp;h=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971800"/>
            <a:ext cx="1905000" cy="1809751"/>
          </a:xfrm>
          <a:prstGeom prst="rect">
            <a:avLst/>
          </a:prstGeom>
          <a:noFill/>
        </p:spPr>
      </p:pic>
      <p:pic>
        <p:nvPicPr>
          <p:cNvPr id="15374" name="Picture 14" descr="http://im3-tub-tr.yandex.net/i?id=40135baa6c256e5a71cf6fa6a16ce87a&amp;n=33&amp;h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286000"/>
            <a:ext cx="1809750" cy="1809751"/>
          </a:xfrm>
          <a:prstGeom prst="rect">
            <a:avLst/>
          </a:prstGeom>
          <a:noFill/>
        </p:spPr>
      </p:pic>
      <p:pic>
        <p:nvPicPr>
          <p:cNvPr id="15376" name="Picture 16" descr="http://im2-tub-tr.yandex.net/i?id=678cacd380b48099a39d3accc118f59a&amp;n=33&amp;h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2743200"/>
            <a:ext cx="2047875" cy="1809751"/>
          </a:xfrm>
          <a:prstGeom prst="rect">
            <a:avLst/>
          </a:prstGeom>
          <a:noFill/>
        </p:spPr>
      </p:pic>
      <p:pic>
        <p:nvPicPr>
          <p:cNvPr id="15378" name="Picture 18" descr="http://im1-tub-tr.yandex.net/i?id=b5578a40af94207c7792d6448161b1f5&amp;n=33&amp;h=19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3505200"/>
            <a:ext cx="2447925" cy="1809751"/>
          </a:xfrm>
          <a:prstGeom prst="rect">
            <a:avLst/>
          </a:prstGeom>
          <a:noFill/>
        </p:spPr>
      </p:pic>
      <p:pic>
        <p:nvPicPr>
          <p:cNvPr id="15380" name="Picture 20" descr="http://im2-tub-tr.yandex.net/i?id=64347e2591773f1e9366438ac42529be&amp;n=33&amp;h=19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4876800"/>
            <a:ext cx="1809750" cy="1809751"/>
          </a:xfrm>
          <a:prstGeom prst="rect">
            <a:avLst/>
          </a:prstGeom>
          <a:noFill/>
        </p:spPr>
      </p:pic>
      <p:pic>
        <p:nvPicPr>
          <p:cNvPr id="15382" name="Picture 22" descr="http://im0-tub-tr.yandex.net/i?id=3dcd9f02de3252375740a5f2dbbb71a4&amp;n=33&amp;h=19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4800600"/>
            <a:ext cx="2371725" cy="1809751"/>
          </a:xfrm>
          <a:prstGeom prst="rect">
            <a:avLst/>
          </a:prstGeom>
          <a:noFill/>
        </p:spPr>
      </p:pic>
      <p:pic>
        <p:nvPicPr>
          <p:cNvPr id="15384" name="Picture 24" descr="Гарнитура для Sony Ericsson C903 HPM-77 ORIGINAL - Переходни…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4724400"/>
            <a:ext cx="2287429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90600" y="1752600"/>
            <a:ext cx="3048000" cy="28194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24400" y="3124200"/>
            <a:ext cx="1371600" cy="1295400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81800" y="4419600"/>
            <a:ext cx="2133600" cy="213360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00600" y="5486400"/>
            <a:ext cx="609600" cy="609600"/>
          </a:xfrm>
          <a:prstGeom prst="ellipse">
            <a:avLst/>
          </a:prstGeom>
          <a:solidFill>
            <a:srgbClr val="0070C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5000" y="4572000"/>
            <a:ext cx="838200" cy="838200"/>
          </a:xfrm>
          <a:prstGeom prst="ellips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86600" y="2743200"/>
            <a:ext cx="1600200" cy="15240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943600" y="6096000"/>
            <a:ext cx="457200" cy="457200"/>
          </a:xfrm>
          <a:prstGeom prst="ellipse">
            <a:avLst/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24400" y="228600"/>
            <a:ext cx="1981200" cy="1828800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67400" y="2133600"/>
            <a:ext cx="1143000" cy="10668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96200" y="609600"/>
            <a:ext cx="1066800" cy="10668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905000" y="685800"/>
            <a:ext cx="5867400" cy="4876800"/>
          </a:xfrm>
          <a:prstGeom prst="triangle">
            <a:avLst/>
          </a:prstGeom>
          <a:solidFill>
            <a:srgbClr val="00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Треугольник изолированные - Стоковое фото parfta #1107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3048000" cy="2286000"/>
          </a:xfrm>
          <a:prstGeom prst="rect">
            <a:avLst/>
          </a:prstGeom>
          <a:noFill/>
        </p:spPr>
      </p:pic>
      <p:pic>
        <p:nvPicPr>
          <p:cNvPr id="25604" name="Picture 4" descr="Набор &quot;Тарталетки треугольные&quot; 6 предметов Regent INOX - SILICONE - 93-SI-S-17.3 - Силиконовые формы для выпечки - Интернет ма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1993900" cy="1993900"/>
          </a:xfrm>
          <a:prstGeom prst="rect">
            <a:avLst/>
          </a:prstGeom>
          <a:noFill/>
        </p:spPr>
      </p:pic>
      <p:pic>
        <p:nvPicPr>
          <p:cNvPr id="25606" name="Picture 6" descr="Предупреждающий треугольный дорожный знак Адресные таблички на дом, офисные таблички, таблички на дверь, вывески, дорожные зна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667000"/>
            <a:ext cx="1689100" cy="1483593"/>
          </a:xfrm>
          <a:prstGeom prst="rect">
            <a:avLst/>
          </a:prstGeom>
          <a:noFill/>
        </p:spPr>
      </p:pic>
      <p:pic>
        <p:nvPicPr>
          <p:cNvPr id="25608" name="Picture 8" descr="SMART Exchange - Россия - осуществляйте поиск уроков по ключевым слова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0"/>
            <a:ext cx="1905000" cy="1905000"/>
          </a:xfrm>
          <a:prstGeom prst="rect">
            <a:avLst/>
          </a:prstGeom>
          <a:noFill/>
        </p:spPr>
      </p:pic>
      <p:pic>
        <p:nvPicPr>
          <p:cNvPr id="25610" name="Picture 10" descr="треугольник-значки-Бесплатные Икона Скачать бесплатн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572000"/>
            <a:ext cx="2057400" cy="2057400"/>
          </a:xfrm>
          <a:prstGeom prst="rect">
            <a:avLst/>
          </a:prstGeom>
          <a:noFill/>
        </p:spPr>
      </p:pic>
      <p:pic>
        <p:nvPicPr>
          <p:cNvPr id="25612" name="Picture 12" descr="Произносящий изображения предметов треугольной формы - рисунки сокол кие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495800"/>
            <a:ext cx="2298700" cy="1531509"/>
          </a:xfrm>
          <a:prstGeom prst="rect">
            <a:avLst/>
          </a:prstGeom>
          <a:noFill/>
        </p:spPr>
      </p:pic>
      <p:pic>
        <p:nvPicPr>
          <p:cNvPr id="25616" name="Picture 16" descr="Подлинная Пирамида Куб QJ /Развивающие игрушки необычной формы треугольного участка Кубик Рубика Тетраэдр детские - HeroGate.co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04800"/>
            <a:ext cx="2362200" cy="2209800"/>
          </a:xfrm>
          <a:prstGeom prst="rect">
            <a:avLst/>
          </a:prstGeom>
          <a:noFill/>
        </p:spPr>
      </p:pic>
      <p:pic>
        <p:nvPicPr>
          <p:cNvPr id="25618" name="Picture 18" descr="Штампы и факсимиле, стоимость изготовлен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733800"/>
            <a:ext cx="3200400" cy="2834501"/>
          </a:xfrm>
          <a:prstGeom prst="rect">
            <a:avLst/>
          </a:prstGeom>
          <a:noFill/>
        </p:spPr>
      </p:pic>
      <p:pic>
        <p:nvPicPr>
          <p:cNvPr id="25620" name="Picture 20" descr="Салатник треугольный 21 см &quot;Кобальтовая лента цветы Соната&quot; Leander - Магазин посуды и предметов интерьера Bavaria German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286000"/>
            <a:ext cx="2451100" cy="1838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еб-дизайн. Психология форм и зна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0"/>
            <a:ext cx="48006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381000" y="1295400"/>
            <a:ext cx="3733800" cy="3048000"/>
          </a:xfrm>
          <a:prstGeom prst="triangle">
            <a:avLst/>
          </a:prstGeom>
          <a:solidFill>
            <a:srgbClr val="7030A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762000"/>
            <a:ext cx="4953000" cy="4648200"/>
          </a:xfrm>
          <a:prstGeom prst="rect">
            <a:avLst/>
          </a:prstGeom>
          <a:solidFill>
            <a:srgbClr val="FF66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Игра &quot;Помоги бабочкам спрятатьс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2667000" cy="2313904"/>
          </a:xfrm>
          <a:prstGeom prst="rect">
            <a:avLst/>
          </a:prstGeom>
          <a:noFill/>
        </p:spPr>
      </p:pic>
      <p:pic>
        <p:nvPicPr>
          <p:cNvPr id="21508" name="Picture 4" descr="XtremeMac Soma Travel - XtremeMac XM_SP_SomaTravel Перчатки Puma Thermo Player Gl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3502957" cy="2339975"/>
          </a:xfrm>
          <a:prstGeom prst="rect">
            <a:avLst/>
          </a:prstGeom>
          <a:noFill/>
        </p:spPr>
      </p:pic>
      <p:pic>
        <p:nvPicPr>
          <p:cNvPr id="21510" name="Picture 6" descr="Часы настенные деревянные квадратные &quot;Классика&quot; арабские цифры на белом фоне 53253 - Часы - Товаромания.Р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"/>
            <a:ext cx="2057400" cy="2095195"/>
          </a:xfrm>
          <a:prstGeom prst="rect">
            <a:avLst/>
          </a:prstGeom>
          <a:noFill/>
        </p:spPr>
      </p:pic>
      <p:pic>
        <p:nvPicPr>
          <p:cNvPr id="21512" name="Picture 8" descr="Стол детский &quot;осень&quot;, квадратный, Хохломская роспись, Столики : Детская комната : Товары для детей, Отзывы, купить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743200"/>
            <a:ext cx="2374900" cy="2374900"/>
          </a:xfrm>
          <a:prstGeom prst="rect">
            <a:avLst/>
          </a:prstGeom>
          <a:noFill/>
        </p:spPr>
      </p:pic>
      <p:pic>
        <p:nvPicPr>
          <p:cNvPr id="21514" name="Picture 10" descr="Купить Поднос квадратный, 31 см х 31 см с доставкой, цены, стоимость Подносы, столики Недорогие товары для красоты и здоровья, 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04800"/>
            <a:ext cx="3124200" cy="3124200"/>
          </a:xfrm>
          <a:prstGeom prst="rect">
            <a:avLst/>
          </a:prstGeom>
          <a:noFill/>
        </p:spPr>
      </p:pic>
      <p:pic>
        <p:nvPicPr>
          <p:cNvPr id="21516" name="Picture 12" descr="Банкетка Морис 2х2 - Диваны - Каталог Мебель для дом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800600"/>
            <a:ext cx="1768475" cy="1768475"/>
          </a:xfrm>
          <a:prstGeom prst="rect">
            <a:avLst/>
          </a:prstGeom>
          <a:noFill/>
        </p:spPr>
      </p:pic>
      <p:pic>
        <p:nvPicPr>
          <p:cNvPr id="21518" name="Picture 14" descr="Сум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352800"/>
            <a:ext cx="2603500" cy="2977753"/>
          </a:xfrm>
          <a:prstGeom prst="rect">
            <a:avLst/>
          </a:prstGeom>
          <a:noFill/>
        </p:spPr>
      </p:pic>
      <p:pic>
        <p:nvPicPr>
          <p:cNvPr id="21520" name="Picture 16" descr="Пенал с наполнением из 19 предметов - N3 Корм для котят от 4-х месяцев - Kitten 36, 4 кг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029200"/>
            <a:ext cx="1384300" cy="1384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8">
      <a:dk1>
        <a:srgbClr val="FF0000"/>
      </a:dk1>
      <a:lt1>
        <a:srgbClr val="FFC000"/>
      </a:lt1>
      <a:dk2>
        <a:srgbClr val="FFFF00"/>
      </a:dk2>
      <a:lt2>
        <a:srgbClr val="92D050"/>
      </a:lt2>
      <a:accent1>
        <a:srgbClr val="00B0F0"/>
      </a:accent1>
      <a:accent2>
        <a:srgbClr val="0070C0"/>
      </a:accent2>
      <a:accent3>
        <a:srgbClr val="7030A0"/>
      </a:accent3>
      <a:accent4>
        <a:srgbClr val="F2F2F2"/>
      </a:accent4>
      <a:accent5>
        <a:srgbClr val="0070C0"/>
      </a:accent5>
      <a:accent6>
        <a:srgbClr val="FF0000"/>
      </a:accent6>
      <a:hlink>
        <a:srgbClr val="00B050"/>
      </a:hlink>
      <a:folHlink>
        <a:srgbClr val="FF006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12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Геометрические фигуры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 новых  встреч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Фигуры</dc:title>
  <dc:creator>Полина</dc:creator>
  <cp:lastModifiedBy>Полина</cp:lastModifiedBy>
  <cp:revision>14</cp:revision>
  <dcterms:created xsi:type="dcterms:W3CDTF">2015-03-29T05:36:56Z</dcterms:created>
  <dcterms:modified xsi:type="dcterms:W3CDTF">2015-11-13T12:15:13Z</dcterms:modified>
</cp:coreProperties>
</file>