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82686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5231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7005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2106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9374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09929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0835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29225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5758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2682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40838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7079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9965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49405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7007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29739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0409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4B3997-FA4A-4288-B7B9-7D53C00E26C7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A0422F-0369-4D36-9AF3-7895CB5F3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3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589649"/>
            <a:ext cx="6815669" cy="1899139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Древнегреческие мифы (обобщение)4класс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149969"/>
            <a:ext cx="6815669" cy="109728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разработана учителем начальных классов БОУ г. Омска «СОШ №90 имени Д.М.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Малышкиной Анной Геннадьевной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8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7 конкурс </a:t>
            </a:r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«Собери </a:t>
            </a:r>
            <a:r>
              <a:rPr lang="ru-RU" b="1" cap="all" dirty="0" err="1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назовите героев.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97" y="3449298"/>
            <a:ext cx="2944623" cy="2322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58" y="3348111"/>
            <a:ext cx="3159696" cy="2527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096" y="3074638"/>
            <a:ext cx="2377501" cy="30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78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834" y="2242235"/>
            <a:ext cx="3961617" cy="396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15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89935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Использована разработка внеклассного мероприятия «Мифы Древней Греции» учителя начальных классов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Павловой Елены Анатольевны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Санкт-Петербург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5303520"/>
            <a:ext cx="9601196" cy="5723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293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 конкурс – “Блиц”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98448" y="2433711"/>
            <a:ext cx="4718304" cy="381234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боги отличались от людей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подвигов совершил Геракл?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Богиня любви и красоты?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горгон?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Владыка подземного царства мёртвых?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Верховное божество в греческой мифологии?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81344" y="2433711"/>
            <a:ext cx="4718304" cy="38123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гора, место пребывания богов во главе с Зевсом?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 подземного мира и царства мёртвых?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Титан, похитивший огонь с Олимпа, жесток наказанный Зевсом?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Владыка морей?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Полубык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получеловек, обитавший в лабиринте?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древнегреческих мифах великан с одним глазом посередине лба?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95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 конкурс </a:t>
            </a:r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“Кто это?”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сильнейший из всех богов. Бури и грозы, ветра и дожди, молнии и гром – все это происходит по моей воле. Горе тому, кто нарушит порядок, установленный мною на земле. Взмахну рукой – и поражу клятвопреступника пламенной стрелой.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31459" y="2560320"/>
            <a:ext cx="464234" cy="3310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ЗЕВС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743" y="2560320"/>
            <a:ext cx="33337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217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703384"/>
            <a:ext cx="96011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8" y="1463040"/>
            <a:ext cx="4718304" cy="4407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трезубцем – и поднимается на море страшная буря, вздымаются огромные волны, которые бросают на скалы корабли , как пушинки. Отложу свой трезубец – и утихают волны, спокойна гладь морская, и я на колеснице запряженной златогривыми конями, спускаюсь на дно моря в свой дворец, где живу со своей женой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Амфитритой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6752" y="1463040"/>
            <a:ext cx="524725" cy="4407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ПОСЕЙДОН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747" y="1111347"/>
            <a:ext cx="3333309" cy="48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7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900333"/>
            <a:ext cx="9601196" cy="81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8" y="1181686"/>
            <a:ext cx="4718304" cy="46887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белоснежной пены морской родилась я, богиня любви и красоты. Я росла близ островов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Киферы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Кипра. Куда не ступаю, всюду благоухают цветы. Дикие звери – следуют за мной. Как ручные. Я добра и нежна со всеми кроме, тех, кто любит самого себя.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1181686"/>
            <a:ext cx="486742" cy="4688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АФРОДИТА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86" y="1726282"/>
            <a:ext cx="4799426" cy="35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67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3386"/>
            <a:ext cx="9601196" cy="158261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 конкурс </a:t>
            </a:r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“Чьё это?”</a:t>
            </a:r>
            <a:b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 принадлежат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предметы,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изображённые на предложенном рисунке?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8808" y="2667569"/>
            <a:ext cx="1645920" cy="249806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6565" y="2827290"/>
            <a:ext cx="2333319" cy="2178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98" y="2827289"/>
            <a:ext cx="1913206" cy="2178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916" y="2911468"/>
            <a:ext cx="1862846" cy="209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49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7452"/>
            <a:ext cx="9601196" cy="1568547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 конкурс </a:t>
            </a:r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“Замени </a:t>
            </a:r>
            <a: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b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Одним словом из греческой мифологии выразить переносные значения различных понятий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8" y="2433711"/>
            <a:ext cx="4718304" cy="3812344"/>
          </a:xfrm>
        </p:spPr>
        <p:txBody>
          <a:bodyPr>
            <a:normAutofit fontScale="92500"/>
          </a:bodyPr>
          <a:lstStyle/>
          <a:p>
            <a:r>
              <a:rPr lang="ru-RU" dirty="0"/>
              <a:t>Самовлюблённый </a:t>
            </a:r>
            <a:r>
              <a:rPr lang="ru-RU" dirty="0" smtClean="0"/>
              <a:t>человек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Люди, сохраняющие невозмутимое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спокойствие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Долгие странствия, приключения или рассказ 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Грозный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Замечательный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музыкант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Злая женщина, нечто чудовищное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2433711"/>
            <a:ext cx="4718304" cy="381234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Нарцисс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Олимпийцы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Одиссея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Зевс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Орфей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Фурия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72849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 </a:t>
            </a:r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«мифический зоосад».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7791" y="2560320"/>
            <a:ext cx="5078437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каких мифах встречаются эти животные.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ошадь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5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 «Хороший-плохой»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имена героев на 2 группы: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Прометей, Ехидна, медуза Горгона, Икар, Минотавр, Персей.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(Дополнительный балл: расскажите их историю)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99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244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Древнегреческие мифы (обобщение)4класс</vt:lpstr>
      <vt:lpstr>1 конкурс – “Блиц”</vt:lpstr>
      <vt:lpstr>2 конкурс - “Кто это?” </vt:lpstr>
      <vt:lpstr>Презентация PowerPoint</vt:lpstr>
      <vt:lpstr>Презентация PowerPoint</vt:lpstr>
      <vt:lpstr>3 конкурс – “Чьё это?” Кому принадлежат предметы, изображённые на предложенном рисунке?</vt:lpstr>
      <vt:lpstr> 4 конкурс – “Замени ”  Одним словом из греческой мифологии выразить переносные значения различных понятий </vt:lpstr>
      <vt:lpstr>5 конкурс – «мифический зоосад».</vt:lpstr>
      <vt:lpstr>6 конкурс «Хороший-плохой» </vt:lpstr>
      <vt:lpstr>7 конкурс – «Собери пазлы»</vt:lpstr>
      <vt:lpstr>Спасибо за работу!</vt:lpstr>
      <vt:lpstr>Использована разработка внеклассного мероприятия «Мифы Древней Греции» учителя начальных классов  Павловой Елены Анатольевны  г. Санкт-Петербург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Древнегреческие мифы (обобщение)4класс</dc:title>
  <dc:creator>Анна</dc:creator>
  <cp:lastModifiedBy>Анна</cp:lastModifiedBy>
  <cp:revision>10</cp:revision>
  <dcterms:created xsi:type="dcterms:W3CDTF">2015-09-06T11:33:29Z</dcterms:created>
  <dcterms:modified xsi:type="dcterms:W3CDTF">2015-09-06T13:22:03Z</dcterms:modified>
</cp:coreProperties>
</file>