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69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B1BF-1A76-4F13-AF2D-F2F465D31F5E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C50AF-2D90-4C90-868F-B27EDD288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518FF-1720-4B6D-A017-7EC3F053F247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A69CC-4142-404A-93EC-5F9A062B4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E3D18-7788-4CF0-B591-6AEB1A47F9B1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5A073-1882-44E0-A20C-763983507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C5A6-A421-4662-881E-856EA7B10817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88F1-B2BD-4A8C-B83B-B7E558351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34F8-F633-4C1C-9C55-155B2C660CFD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48D5-540C-4ECB-9716-00445B8DE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E7A64-6447-4A78-B07B-37D7FDA49817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47108-516E-4F33-A8EA-1B9541116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65EF1-1EE3-4058-889E-724524295720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71928-F59C-4741-8E29-6640D3001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E4D5-F813-42E7-8F15-5FBF010D01B3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F8EB0-B2E8-4D1D-A031-BC3445461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180B9-83AB-420F-8187-60E626B20A52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A5B8-F471-4B2B-A02C-3354227F5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BB111-2011-4DE5-A063-30E0210AF939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71FDA-6CCF-4D63-A2C2-48F9CA0C3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9D911-73C7-4F84-85DB-8E785C213794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7F84-939F-49CD-B423-013A55CF9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147606-4263-41AD-9B47-E340576327F0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201039-655D-4EC7-82DC-404AC265C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388" y="1125538"/>
            <a:ext cx="8964612" cy="5732462"/>
          </a:xfrm>
        </p:spPr>
        <p:txBody>
          <a:bodyPr/>
          <a:lstStyle/>
          <a:p>
            <a:pPr eaLnBrk="1" hangingPunct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«Управление дошкольного образования»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Исполнительного комитета Нижнекамского муниципального района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Республики Татарстан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«Детский сад общеразвивающего вида № 45»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Секция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«Окружающий мир»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Тема: «Простые волшебные вещи или немного о соде»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Руководитель проекта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Ганихина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Светлана Сергеевна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Корабельникова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Татьяна Васильевна, 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воспитатель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категории.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Воспитанник: Карпов Марк, подготовительная группа № 5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2013г.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algn="l"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          Сода в быту.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4" descr="DSC_04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38448">
            <a:off x="458788" y="1393825"/>
            <a:ext cx="3760787" cy="262413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2532" name="Picture 2" descr="F:\конкурс\DSC_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0287">
            <a:off x="4492625" y="736600"/>
            <a:ext cx="3986213" cy="279558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0" y="357188"/>
            <a:ext cx="521493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               Сода в быту.</a:t>
            </a:r>
            <a:endParaRPr lang="ru-RU" sz="3200"/>
          </a:p>
        </p:txBody>
      </p:sp>
      <p:pic>
        <p:nvPicPr>
          <p:cNvPr id="23557" name="Picture 2" descr="DSC_04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40601">
            <a:off x="444500" y="1966913"/>
            <a:ext cx="3943350" cy="281463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3558" name="Picture 2" descr="DSC_0002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6323">
            <a:off x="4643438" y="836613"/>
            <a:ext cx="3997325" cy="278606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0" y="357188"/>
            <a:ext cx="521493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               Сода в быту.</a:t>
            </a:r>
            <a:endParaRPr lang="ru-RU" sz="3200"/>
          </a:p>
        </p:txBody>
      </p:sp>
      <p:pic>
        <p:nvPicPr>
          <p:cNvPr id="24581" name="Picture 2" descr="DSC_04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94006">
            <a:off x="617538" y="2698750"/>
            <a:ext cx="3959225" cy="26225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4452">
            <a:off x="4711700" y="614363"/>
            <a:ext cx="3941763" cy="261143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0" y="357188"/>
            <a:ext cx="65166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                           Сода в быту.</a:t>
            </a:r>
            <a:endParaRPr lang="ru-RU" sz="3200"/>
          </a:p>
        </p:txBody>
      </p:sp>
      <p:pic>
        <p:nvPicPr>
          <p:cNvPr id="25605" name="Picture 2" descr="DSC_04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9082">
            <a:off x="2268538" y="1628775"/>
            <a:ext cx="4614862" cy="29876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25"/>
          </a:xfrm>
        </p:spPr>
        <p:txBody>
          <a:bodyPr/>
          <a:lstStyle/>
          <a:p>
            <a:pPr algn="l"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       Сода вступает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в химическую реакцию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6627" name="Picture 2" descr="DSC_04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32303">
            <a:off x="428625" y="2146300"/>
            <a:ext cx="4005263" cy="270668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6628" name="Picture 3" descr="DSC_04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9816">
            <a:off x="4840288" y="925513"/>
            <a:ext cx="3956050" cy="264953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-571500"/>
            <a:ext cx="8229600" cy="17145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7786687" cy="5786438"/>
          </a:xfrm>
        </p:spPr>
        <p:txBody>
          <a:bodyPr/>
          <a:lstStyle/>
          <a:p>
            <a:pPr algn="l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пищевая сода.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использование соды в домашних условиях.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показать необычное в обычном на примере соды.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1. изучить историю открытия соды, как содой пользовались много лет назад;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2. найти интересные факты о соде;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3. определить свойства соды, при  использовании дома;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4. выяснить, что дешевле: сода или моющие средства.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Структура работы.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Сбор информации: беседы со взрослыми, чтение литературы.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Исследовательская деятельность: опыты, эксперименты.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Подведение итогов, выводы.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Презентация проекта.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Практическая ценность исследования –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применение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полученных знаний о соде в домашних условиях.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/>
          <a:lstStyle/>
          <a:p>
            <a:pPr algn="l"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      Древний Египет.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76006">
            <a:off x="765175" y="1631950"/>
            <a:ext cx="3376613" cy="268446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4103">
            <a:off x="4654550" y="890588"/>
            <a:ext cx="3602038" cy="25939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771775" y="4508500"/>
            <a:ext cx="269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Соленые озера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Открытие соды во Франции.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1000125" y="1428750"/>
            <a:ext cx="2071688" cy="3214688"/>
            <a:chOff x="8463" y="8261"/>
            <a:chExt cx="2609" cy="4156"/>
          </a:xfrm>
        </p:grpSpPr>
        <p:pic>
          <p:nvPicPr>
            <p:cNvPr id="16390" name="Рисунок 1" descr="http://www.mobot.org/mobot/osgl/duhamel.jpg"/>
            <p:cNvPicPr>
              <a:picLocks noChangeAspect="1" noChangeArrowheads="1"/>
            </p:cNvPicPr>
            <p:nvPr/>
          </p:nvPicPr>
          <p:blipFill>
            <a:blip r:embed="rId3" cstate="print"/>
            <a:srcRect l="4778" t="3394" r="4459" b="11765"/>
            <a:stretch>
              <a:fillRect/>
            </a:stretch>
          </p:blipFill>
          <p:spPr bwMode="auto">
            <a:xfrm>
              <a:off x="8463" y="8261"/>
              <a:ext cx="2500" cy="3285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16391" name="Text Box 4"/>
            <p:cNvSpPr txBox="1">
              <a:spLocks noChangeArrowheads="1"/>
            </p:cNvSpPr>
            <p:nvPr/>
          </p:nvSpPr>
          <p:spPr bwMode="auto">
            <a:xfrm>
              <a:off x="8463" y="11642"/>
              <a:ext cx="2609" cy="7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b="1">
                  <a:latin typeface="Times New Roman" pitchFamily="18" charset="0"/>
                </a:rPr>
                <a:t>Анри Луи Дюамель де Монсо</a:t>
              </a:r>
              <a:endParaRPr lang="ru-RU"/>
            </a:p>
          </p:txBody>
        </p:sp>
      </p:grp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1357313"/>
            <a:ext cx="2071687" cy="27622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6389" name="Прямоугольник 8"/>
          <p:cNvSpPr>
            <a:spLocks noChangeArrowheads="1"/>
          </p:cNvSpPr>
          <p:nvPr/>
        </p:nvSpPr>
        <p:spPr bwMode="auto">
          <a:xfrm>
            <a:off x="6072188" y="2500313"/>
            <a:ext cx="3071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Андреас Сигизмунд Маргграф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          Сода в России.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91643">
            <a:off x="782638" y="1774825"/>
            <a:ext cx="3381375" cy="265588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8772">
            <a:off x="4284663" y="1341438"/>
            <a:ext cx="3157537" cy="25177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042988" y="4652963"/>
            <a:ext cx="720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Умягчение шерсти.                                 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5580063" y="836613"/>
            <a:ext cx="2586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Изготовление стекла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981075"/>
            <a:ext cx="3857625" cy="339566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5076825" y="0"/>
            <a:ext cx="3209925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В 1784 году академик Эрик Густав Лаксман на стекольном заводе в Тальцинске начал производить соду.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36595">
            <a:off x="849313" y="771525"/>
            <a:ext cx="3184525" cy="253841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37281">
            <a:off x="4957763" y="874713"/>
            <a:ext cx="3384550" cy="249396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25" y="2643188"/>
            <a:ext cx="2573338" cy="20796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323850" y="2708275"/>
            <a:ext cx="44180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r>
              <a:rPr lang="ru-RU" b="1"/>
              <a:t> Изготовление</a:t>
            </a:r>
          </a:p>
          <a:p>
            <a:r>
              <a:rPr lang="ru-RU" b="1"/>
              <a:t> кондитерских </a:t>
            </a:r>
          </a:p>
          <a:p>
            <a:r>
              <a:rPr lang="ru-RU" b="1"/>
              <a:t> изделий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Сода в современном мире.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88412">
            <a:off x="1054100" y="1470025"/>
            <a:ext cx="3030538" cy="315118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6404">
            <a:off x="4856163" y="1246188"/>
            <a:ext cx="3298825" cy="240506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Интересные факты.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47336">
            <a:off x="835025" y="1408113"/>
            <a:ext cx="2687638" cy="20701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33340">
            <a:off x="4632325" y="1271588"/>
            <a:ext cx="1685925" cy="2376487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 cstate="print"/>
          <a:srcRect b="6538"/>
          <a:stretch>
            <a:fillRect/>
          </a:stretch>
        </p:blipFill>
        <p:spPr bwMode="auto">
          <a:xfrm>
            <a:off x="3286125" y="3357563"/>
            <a:ext cx="1025525" cy="1571625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73542">
            <a:off x="7096125" y="1168400"/>
            <a:ext cx="1136650" cy="238760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96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бюджетное образовательное учреждение «Управление дошкольного образования»  Исполнительного комитета Нижнекамского муниципального района Республики Татарстан Муниципальное бюджетное дошкольное образовательное учреждение «Детский сад общеразвивающего вида № 45»      Секция: «Окружающий мир»     ИССЛЕДОВАТЕЛЬСКАЯ РАБОТА Тема: «Простые волшебные вещи или немного о соде»                                                                         Руководитель проекта: Ганихина                                                                                                                              Светлана Сергеевна                                                                                                                  Корабельникова                                                                                                                      Татьяна Васильевна,                                                                                                                                  воспитатель II категории.                                    Воспитанник: Карпов Марк, подготовительная группа № 5       2013г. </vt:lpstr>
      <vt:lpstr>Объект исследования: пищевая сода. Предмет исследования: использование соды в домашних условиях. Цель: показать необычное в обычном на примере соды. Задачи: 1. изучить историю открытия соды, как содой пользовались много лет назад; 2. найти интересные факты о соде; 3. определить свойства соды, при  использовании дома; 4. выяснить, что дешевле: сода или моющие средства. Структура работы. Сбор информации: беседы со взрослыми, чтение литературы. Исследовательская деятельность: опыты, эксперименты. Подведение итогов, выводы. Презентация проекта. Практическая ценность исследования – применение полученных знаний о соде в домашних условиях. </vt:lpstr>
      <vt:lpstr>           Древний Египет.   </vt:lpstr>
      <vt:lpstr>Открытие соды во Франции. </vt:lpstr>
      <vt:lpstr>               Сода в России. </vt:lpstr>
      <vt:lpstr>Слайд 6</vt:lpstr>
      <vt:lpstr>Слайд 7</vt:lpstr>
      <vt:lpstr>Сода в современном мире. </vt:lpstr>
      <vt:lpstr>Интересные факты.</vt:lpstr>
      <vt:lpstr>               Сода в быту.</vt:lpstr>
      <vt:lpstr>Слайд 11</vt:lpstr>
      <vt:lpstr>Слайд 12</vt:lpstr>
      <vt:lpstr>Слайд 13</vt:lpstr>
      <vt:lpstr>        Сода вступает  в химическую реакцию </vt:lpstr>
      <vt:lpstr>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«Управление дошкольного образования»  Исполнительного комитета Нижнекамского муниципального района Республики Татарстан Муниципальное бюджетное дошкольное образовательное учреждение «Детский сад общеразвивающего вида № 45»     Муниципальный конкурс исследовательских работ и проектов детей дошкольного возраста «Открываем мир»                 Секция:                                        «Окружающий мир»     ИССЛЕДОВАТЕЛЬСКАЯ РАБОТА Тема: «Простые волшебные вещи или немного о соде»                                                     Руководитель проекта (педагог): Корабельникова                                                                                                     Татьяна Васильевна                                                                                            воспитатель II категории                                    Воспитанник: Карпов Марк, подготовительная группа № 5       2013г. </dc:title>
  <cp:lastModifiedBy>светкаюрка</cp:lastModifiedBy>
  <cp:revision>12</cp:revision>
  <dcterms:modified xsi:type="dcterms:W3CDTF">2015-11-10T08:35:14Z</dcterms:modified>
</cp:coreProperties>
</file>