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3" r:id="rId3"/>
    <p:sldId id="258" r:id="rId4"/>
    <p:sldId id="270" r:id="rId5"/>
    <p:sldId id="271" r:id="rId6"/>
    <p:sldId id="272" r:id="rId7"/>
    <p:sldId id="279" r:id="rId8"/>
    <p:sldId id="275" r:id="rId9"/>
    <p:sldId id="277" r:id="rId10"/>
    <p:sldId id="276" r:id="rId11"/>
    <p:sldId id="27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6220" y="355083"/>
            <a:ext cx="10457645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бюджетное дошкольное образовательное учреждение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сад общеразвивающего вида №45»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исполнительного комитета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Нижнекамского муниципального района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РТ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4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«Воздух - невидимка»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4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81642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900" y="326571"/>
            <a:ext cx="10364451" cy="126960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Опыт № 4.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подуть на вертушку и ватный диск  то можно ощутить ветерок.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воздух движется. Если его толкать, то получится ветерок и его можно ощутить.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N2823.JPG"/>
          <p:cNvPicPr>
            <a:picLocks noGrp="1" noChangeAspect="1"/>
          </p:cNvPicPr>
          <p:nvPr>
            <p:ph sz="quarter" idx="14"/>
          </p:nvPr>
        </p:nvPicPr>
        <p:blipFill>
          <a:blip r:embed="rId2" cstate="screen"/>
          <a:stretch>
            <a:fillRect/>
          </a:stretch>
        </p:blipFill>
        <p:spPr>
          <a:xfrm>
            <a:off x="5891349" y="1828801"/>
            <a:ext cx="5116375" cy="4702628"/>
          </a:xfrm>
        </p:spPr>
      </p:pic>
      <p:pic>
        <p:nvPicPr>
          <p:cNvPr id="5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30" y="1711234"/>
            <a:ext cx="5020581" cy="48071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988" y="521901"/>
            <a:ext cx="609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Вывод: во многих предметах, которые нас окружают, есть воздух. Он есть и в земле, поэтому нужно рыхлить землю, чтобы обеспечить приток его к корням растений.</a:t>
            </a:r>
          </a:p>
          <a:p>
            <a:endParaRPr lang="ru-RU" dirty="0"/>
          </a:p>
        </p:txBody>
      </p:sp>
      <p:pic>
        <p:nvPicPr>
          <p:cNvPr id="1026" name="Picture 2" descr="http://go3.imgsmail.ru/imgpreview?key=772d6f00e063cf4d&amp;mb=imgdb_preview_14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2683" y="365759"/>
            <a:ext cx="5461454" cy="3513909"/>
          </a:xfrm>
          <a:prstGeom prst="rect">
            <a:avLst/>
          </a:prstGeom>
          <a:noFill/>
        </p:spPr>
      </p:pic>
      <p:pic>
        <p:nvPicPr>
          <p:cNvPr id="1028" name="Picture 4" descr="http://avia-simply.ru/wp-content/uploads/2012/03/ast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771" y="2978332"/>
            <a:ext cx="4742996" cy="36242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33623" y="435822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u="sng" dirty="0" smtClean="0"/>
              <a:t>ВОЗДУХ</a:t>
            </a:r>
            <a:r>
              <a:rPr lang="ru-RU" dirty="0" smtClean="0"/>
              <a:t> </a:t>
            </a:r>
            <a:r>
              <a:rPr lang="ru-RU" dirty="0"/>
              <a:t>– это удивительное вещество без цвета, без запаха, без вкуса, но жизненно необходимое и людям, и животным, и растениям.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9105" y="980614"/>
            <a:ext cx="82939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Название проекта: «Воздух-невидимка».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Состав проектной группы: воспитатели – Корабельникова Т.В., Ганихина С.С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воспитанники группы.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Тип проекта: исследовательский.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Длительность: краткосрочный</a:t>
            </a:r>
          </a:p>
        </p:txBody>
      </p:sp>
    </p:spTree>
    <p:extLst>
      <p:ext uri="{BB962C8B-B14F-4D97-AF65-F5344CB8AC3E}">
        <p14:creationId xmlns="" xmlns:p14="http://schemas.microsoft.com/office/powerpoint/2010/main" val="39200521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269693"/>
            <a:ext cx="6096000" cy="60680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свойства воздуха.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опытным путем показать значение воздуха для человека и всего живого на Земле.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 детей со свойствами воздуха и его ролью для жизни;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Дать детям представления о том, что наличие воздуха — одно из условий существование живых организмов;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навыки проведения опытов; формировать интерес к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экспериментальной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работы: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 информации: беседы, чтение литературы.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деятельность: опыты, эксперименты.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Подведение итогов, выводы.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Презентация проекта.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94854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293" y="169817"/>
            <a:ext cx="8319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dirty="0" smtClean="0"/>
              <a:t>Глава </a:t>
            </a:r>
            <a:r>
              <a:rPr lang="ru-RU" sz="2400" dirty="0"/>
              <a:t>1. Роль воздуха для жизни.</a:t>
            </a:r>
          </a:p>
          <a:p>
            <a:r>
              <a:rPr lang="ru-RU" sz="2400" dirty="0"/>
              <a:t>  </a:t>
            </a:r>
          </a:p>
          <a:p>
            <a:r>
              <a:rPr lang="ru-RU" dirty="0"/>
              <a:t>Воздух – вещество, которое нельзя потрогать, ощутить, почувствовать его запах или увидеть его цвет, а также без которого не мыслима жизнь на Земле. 20% всего кислорода на земле выделяют влажные леса в пойме реки Амазонки. Их называют легкими планеты.</a:t>
            </a:r>
          </a:p>
          <a:p>
            <a:r>
              <a:rPr lang="ru-RU" dirty="0"/>
              <a:t> Без еды человек может прожить несколько дней, чуть меньше без воды, а вот без воздуха нам не прожить и минуты. Но в действительности это смесь различных газов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6" descr="Картинка Космический кораб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873" y="3592286"/>
            <a:ext cx="4149390" cy="299893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58090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724" y="271582"/>
            <a:ext cx="6967839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Глава 2. Интересные факты</a:t>
            </a:r>
          </a:p>
          <a:p>
            <a:r>
              <a:rPr lang="ru-RU" sz="1600" dirty="0"/>
              <a:t> </a:t>
            </a:r>
          </a:p>
          <a:p>
            <a:r>
              <a:rPr lang="ru-RU" sz="1600" dirty="0"/>
              <a:t>•	Воздух может стать жидким. Такое возможно только при условии, если его температура будет около -140 градусов. Поэтому ученые утверждают, что существуют планеты, на которых присутствует жидкий воздух.</a:t>
            </a:r>
          </a:p>
          <a:p>
            <a:r>
              <a:rPr lang="ru-RU" sz="1600" dirty="0" smtClean="0"/>
              <a:t>•Опасный </a:t>
            </a:r>
            <a:r>
              <a:rPr lang="ru-RU" sz="1600" dirty="0"/>
              <a:t>уровень загрязнения воздуха можно определить с помощью арктических птиц – пингвинов. Птицы начинают тяжело дышать. В зоопарках чаще всего во время смога их уводят в помещение, где установлены специальные фильтры для очистки воздуха. </a:t>
            </a:r>
          </a:p>
          <a:p>
            <a:r>
              <a:rPr lang="ru-RU" sz="1600" dirty="0"/>
              <a:t>•	</a:t>
            </a:r>
            <a:r>
              <a:rPr lang="ru-RU" sz="1600" dirty="0" smtClean="0"/>
              <a:t>Воздух</a:t>
            </a:r>
            <a:r>
              <a:rPr lang="ru-RU" sz="1600" dirty="0"/>
              <a:t>, находящийся в обычной комнате, весит около сорока пяти килограмм — примерно, как большой мешок с картошкой! </a:t>
            </a:r>
          </a:p>
          <a:p>
            <a:r>
              <a:rPr lang="ru-RU" sz="1600" dirty="0"/>
              <a:t>•	Воздух распространяет звук — без воздуха мы не могли бы слышать, потому что звуки не могут распространяться в вакууме.</a:t>
            </a:r>
          </a:p>
          <a:p>
            <a:r>
              <a:rPr lang="ru-RU" sz="1600" dirty="0"/>
              <a:t>•	Наш организм имеет свои «индикаторы» чистоты воздуха, так при вдыхании вредного для здоровья воздуха, нас начинает мучить головная боль, боль в легких, может участиться пульс и возникнуть рвотные позывы</a:t>
            </a:r>
          </a:p>
          <a:p>
            <a:r>
              <a:rPr lang="ru-RU" sz="1600" dirty="0"/>
              <a:t>•	Первое название кислорода было довольно забавно: дефлогистированный воздух. </a:t>
            </a:r>
          </a:p>
          <a:p>
            <a:r>
              <a:rPr lang="ru-RU" sz="1600" dirty="0"/>
              <a:t>•	Крепостные, если бежали от хозяев в город считались свободными, поэтому на Руси даже была поговорка: "городской воздух делает свободным".</a:t>
            </a:r>
          </a:p>
          <a:p>
            <a:r>
              <a:rPr lang="ru-RU" sz="1600" dirty="0"/>
              <a:t>•	Воздух в помещении примерно в 25 раз загрязненнее, чем вне его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•	В космосе нет воздуха, поэтому космонавты на космических кораблях запасаются воздухом с Земли.</a:t>
            </a:r>
          </a:p>
          <a:p>
            <a:endParaRPr lang="ru-RU" sz="16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900" y="682580"/>
            <a:ext cx="4223900" cy="60776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2787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031" y="135295"/>
            <a:ext cx="116811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Практическая часть.</a:t>
            </a:r>
          </a:p>
          <a:p>
            <a:endParaRPr lang="ru-RU" dirty="0"/>
          </a:p>
          <a:p>
            <a:r>
              <a:rPr lang="ru-RU" dirty="0"/>
              <a:t>Глава 1. Опыты с воздухом.</a:t>
            </a:r>
          </a:p>
          <a:p>
            <a:r>
              <a:rPr lang="ru-RU" dirty="0" smtClean="0"/>
              <a:t>Опыт № 1Способы и приемы обнаружения воздуха. </a:t>
            </a:r>
            <a:br>
              <a:rPr lang="ru-RU" dirty="0" smtClean="0"/>
            </a:br>
            <a:r>
              <a:rPr lang="ru-RU" dirty="0" smtClean="0"/>
              <a:t>Опыт </a:t>
            </a:r>
            <a:r>
              <a:rPr lang="ru-RU" dirty="0"/>
              <a:t>№ </a:t>
            </a:r>
            <a:r>
              <a:rPr lang="ru-RU" dirty="0" smtClean="0"/>
              <a:t>2.  </a:t>
            </a:r>
            <a:r>
              <a:rPr lang="ru-RU" dirty="0"/>
              <a:t>Подуть в трубочку, опущенную в стакан с водой. Выходят пузырьки. Вывод: воздух можно увидеть. Он легче воды, т.к. пузырьки его идут вверх.</a:t>
            </a:r>
          </a:p>
          <a:p>
            <a:r>
              <a:rPr lang="ru-RU" dirty="0"/>
              <a:t>Опыт № </a:t>
            </a:r>
            <a:r>
              <a:rPr lang="ru-RU" dirty="0" smtClean="0"/>
              <a:t>3. </a:t>
            </a:r>
            <a:r>
              <a:rPr lang="ru-RU" dirty="0"/>
              <a:t>Если подуть на вертушку, то можно ощутить ветерок. Вывод: воздух движется. Если его толкать, то получится ветерок и его можно ощутить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 Опыт </a:t>
            </a:r>
            <a:r>
              <a:rPr lang="ru-RU" dirty="0"/>
              <a:t>№ </a:t>
            </a:r>
            <a:r>
              <a:rPr lang="ru-RU" dirty="0" smtClean="0"/>
              <a:t>4. Возьмём </a:t>
            </a:r>
            <a:r>
              <a:rPr lang="ru-RU" dirty="0"/>
              <a:t>шарик и надуем его. Шарик надувается и становится выпуклым.</a:t>
            </a:r>
          </a:p>
          <a:p>
            <a:r>
              <a:rPr lang="ru-RU" dirty="0"/>
              <a:t>Если из шарика выпустить воздух, то  он принимает свою первоначальную форму. Вывод: воздух невидимый, прозрачный, бесцветный. У него нет формы. Он принимает форму того предмета или объекта, который заполняет.</a:t>
            </a:r>
          </a:p>
          <a:p>
            <a:r>
              <a:rPr lang="ru-RU" dirty="0" smtClean="0"/>
              <a:t>Вывод</a:t>
            </a:r>
            <a:r>
              <a:rPr lang="ru-RU" dirty="0"/>
              <a:t>: во многих предметах, которые нас окружают, есть воздух. Он есть и в земле, поэтому нужно рыхлить землю, чтобы обеспечить приток его к корням растений.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353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2605" y="184946"/>
            <a:ext cx="85256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Опыт № 1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Способы и приемы обнаружения воздуха.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" y="1384663"/>
            <a:ext cx="10084526" cy="5094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706" y="514014"/>
            <a:ext cx="10364451" cy="1596177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Опыт № 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Подуть в трубочку, опущенную в стакан с водой. Выходят пузырьки.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воздух можно увидеть. Он легче воды, т.к. пузырьки его идут вверх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75" y="2366963"/>
            <a:ext cx="4565649" cy="34242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075" y="2366963"/>
            <a:ext cx="4565649" cy="34242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272" y="1123406"/>
            <a:ext cx="3632099" cy="2782387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Опыт № 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Возьмём шарик и надуем его. Шарик надувается и становится выпуклым.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из шарика выпустить воздух, то  он принимает свою первоначальную форму.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воздух невидимый, прозрачный, бесцветный. У него нет формы. Он принимает форму того предмета или объекта, который заполняет.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19" y="352697"/>
            <a:ext cx="4723975" cy="589134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213</TotalTime>
  <Words>356</Words>
  <Application>Microsoft Office PowerPoint</Application>
  <PresentationFormat>Произвольный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Капля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Опыт № 2 Подуть в трубочку, опущенную в стакан с водой. Выходят пузырьки.  Вывод: воздух можно увидеть. Он легче воды, т.к. пузырьки его идут вверх.</vt:lpstr>
      <vt:lpstr>  Опыт № 3. Возьмём шарик и надуем его. Шарик надувается и становится выпуклым. Если из шарика выпустить воздух, то  он принимает свою первоначальную форму.  Вывод: воздух невидимый, прозрачный, бесцветный. У него нет формы. Он принимает форму того предмета или объекта, который заполняет. </vt:lpstr>
      <vt:lpstr>Опыт № 4. Если подуть на вертушку и ватный диск  то можно ощутить ветерок.  Вывод: воздух движется. Если его толкать, то получится ветерок и его можно ощутить.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светкаюрка</cp:lastModifiedBy>
  <cp:revision>23</cp:revision>
  <dcterms:created xsi:type="dcterms:W3CDTF">2014-11-05T09:09:32Z</dcterms:created>
  <dcterms:modified xsi:type="dcterms:W3CDTF">2015-11-10T08:43:43Z</dcterms:modified>
</cp:coreProperties>
</file>