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4" r:id="rId6"/>
    <p:sldId id="261" r:id="rId7"/>
    <p:sldId id="265" r:id="rId8"/>
    <p:sldId id="266" r:id="rId9"/>
    <p:sldId id="262" r:id="rId10"/>
    <p:sldId id="263" r:id="rId11"/>
    <p:sldId id="258"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Рисунок 8" descr="132804_1.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571500" y="4286250"/>
            <a:ext cx="2827338" cy="2146300"/>
          </a:xfrm>
          <a:prstGeom prst="rect">
            <a:avLst/>
          </a:prstGeom>
          <a:noFill/>
          <a:ln w="9525">
            <a:noFill/>
            <a:miter lim="800000"/>
            <a:headEnd/>
            <a:tailEnd/>
          </a:ln>
        </p:spPr>
      </p:pic>
      <p:sp>
        <p:nvSpPr>
          <p:cNvPr id="5" name="Прямоугольник 4"/>
          <p:cNvSpPr/>
          <p:nvPr/>
        </p:nvSpPr>
        <p:spPr>
          <a:xfrm>
            <a:off x="7939088" y="6642100"/>
            <a:ext cx="1204912" cy="215900"/>
          </a:xfrm>
          <a:prstGeom prst="rect">
            <a:avLst/>
          </a:prstGeom>
        </p:spPr>
        <p:txBody>
          <a:bodyPr wrap="none">
            <a:spAutoFit/>
          </a:bodyPr>
          <a:lstStyle/>
          <a:p>
            <a:pPr fontAlgn="auto">
              <a:spcBef>
                <a:spcPts val="0"/>
              </a:spcBef>
              <a:spcAft>
                <a:spcPts val="0"/>
              </a:spcAft>
              <a:defRPr/>
            </a:pPr>
            <a:r>
              <a:rPr lang="sma-SE" sz="800" dirty="0">
                <a:solidFill>
                  <a:schemeClr val="bg1"/>
                </a:solidFill>
                <a:latin typeface="+mn-lt"/>
              </a:rPr>
              <a:t>http://ku4mina.ucoz.ru/</a:t>
            </a:r>
            <a:endParaRPr lang="ru-RU" sz="800" dirty="0">
              <a:solidFill>
                <a:schemeClr val="bg1"/>
              </a:solidFill>
              <a:latin typeface="+mn-lt"/>
            </a:endParaRPr>
          </a:p>
        </p:txBody>
      </p:sp>
      <p:sp>
        <p:nvSpPr>
          <p:cNvPr id="2" name="Заголовок 1"/>
          <p:cNvSpPr>
            <a:spLocks noGrp="1"/>
          </p:cNvSpPr>
          <p:nvPr>
            <p:ph type="ctrTitle"/>
          </p:nvPr>
        </p:nvSpPr>
        <p:spPr>
          <a:xfrm>
            <a:off x="714348" y="1357298"/>
            <a:ext cx="7772400"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357290" y="2857496"/>
            <a:ext cx="6400800" cy="14287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6" name="Дата 3"/>
          <p:cNvSpPr>
            <a:spLocks noGrp="1"/>
          </p:cNvSpPr>
          <p:nvPr>
            <p:ph type="dt" sz="half" idx="10"/>
          </p:nvPr>
        </p:nvSpPr>
        <p:spPr/>
        <p:txBody>
          <a:bodyPr/>
          <a:lstStyle>
            <a:lvl1pPr>
              <a:defRPr/>
            </a:lvl1pPr>
          </a:lstStyle>
          <a:p>
            <a:pPr>
              <a:defRPr/>
            </a:pPr>
            <a:fld id="{659F0C34-65E6-4FA7-BC62-4BE6AB49FC7D}" type="datetimeFigureOut">
              <a:rPr lang="ru-RU"/>
              <a:pPr>
                <a:defRPr/>
              </a:pPr>
              <a:t>13.10.2015</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dirty="0"/>
          </a:p>
        </p:txBody>
      </p:sp>
      <p:sp>
        <p:nvSpPr>
          <p:cNvPr id="8" name="Номер слайда 5"/>
          <p:cNvSpPr>
            <a:spLocks noGrp="1"/>
          </p:cNvSpPr>
          <p:nvPr>
            <p:ph type="sldNum" sz="quarter" idx="12"/>
          </p:nvPr>
        </p:nvSpPr>
        <p:spPr/>
        <p:txBody>
          <a:bodyPr/>
          <a:lstStyle>
            <a:lvl1pPr>
              <a:defRPr/>
            </a:lvl1pPr>
          </a:lstStyle>
          <a:p>
            <a:pPr>
              <a:defRPr/>
            </a:pPr>
            <a:fld id="{83B4BF0F-6A4F-4E60-B520-8128D456A0F2}"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4" name="Прямоугольник 3"/>
          <p:cNvSpPr/>
          <p:nvPr/>
        </p:nvSpPr>
        <p:spPr>
          <a:xfrm>
            <a:off x="7939088" y="6642100"/>
            <a:ext cx="1204912" cy="215900"/>
          </a:xfrm>
          <a:prstGeom prst="rect">
            <a:avLst/>
          </a:prstGeom>
        </p:spPr>
        <p:txBody>
          <a:bodyPr wrap="none">
            <a:spAutoFit/>
          </a:bodyPr>
          <a:lstStyle/>
          <a:p>
            <a:pPr fontAlgn="auto">
              <a:spcBef>
                <a:spcPts val="0"/>
              </a:spcBef>
              <a:spcAft>
                <a:spcPts val="0"/>
              </a:spcAft>
              <a:defRPr/>
            </a:pPr>
            <a:r>
              <a:rPr lang="sma-SE" sz="800" dirty="0">
                <a:solidFill>
                  <a:schemeClr val="bg1"/>
                </a:solidFill>
                <a:latin typeface="+mn-lt"/>
              </a:rPr>
              <a:t>http://ku4mina.ucoz.ru/</a:t>
            </a:r>
            <a:endParaRPr lang="ru-RU" sz="800" dirty="0">
              <a:solidFill>
                <a:schemeClr val="bg1"/>
              </a:solidFill>
              <a:latin typeface="+mn-lt"/>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17E9D06-AACC-4CB5-8943-EC52963F02A6}" type="datetimeFigureOut">
              <a:rPr lang="ru-RU"/>
              <a:pPr>
                <a:defRPr/>
              </a:pPr>
              <a:t>13.10.2015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ECE123D6-5EAE-42B0-B066-BF4B52A9D885}"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a:xfrm>
            <a:off x="7939088" y="6642100"/>
            <a:ext cx="1204912" cy="215900"/>
          </a:xfrm>
          <a:prstGeom prst="rect">
            <a:avLst/>
          </a:prstGeom>
        </p:spPr>
        <p:txBody>
          <a:bodyPr wrap="none">
            <a:spAutoFit/>
          </a:bodyPr>
          <a:lstStyle/>
          <a:p>
            <a:pPr fontAlgn="auto">
              <a:spcBef>
                <a:spcPts val="0"/>
              </a:spcBef>
              <a:spcAft>
                <a:spcPts val="0"/>
              </a:spcAft>
              <a:defRPr/>
            </a:pPr>
            <a:r>
              <a:rPr lang="sma-SE" sz="800" dirty="0">
                <a:solidFill>
                  <a:schemeClr val="bg1"/>
                </a:solidFill>
                <a:latin typeface="+mn-lt"/>
              </a:rPr>
              <a:t>http://ku4mina.ucoz.ru/</a:t>
            </a:r>
            <a:endParaRPr lang="ru-RU" sz="800" dirty="0">
              <a:solidFill>
                <a:schemeClr val="bg1"/>
              </a:solidFill>
              <a:latin typeface="+mn-lt"/>
            </a:endParaRPr>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618DC04-1B8D-4517-A4F8-DB2A23BA7A47}" type="datetimeFigureOut">
              <a:rPr lang="ru-RU"/>
              <a:pPr>
                <a:defRPr/>
              </a:pPr>
              <a:t>13.10.2015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7CBB262A-AAA4-4DD0-97CA-74F2FFC4D4EF}"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241A199-7DC6-4677-BDDD-60092E7B17BD}" type="datetimeFigureOut">
              <a:rPr lang="ru-RU"/>
              <a:pPr>
                <a:defRPr/>
              </a:pPr>
              <a:t>13.10.2015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71AB0D36-5D74-489E-9CBD-E09DBD8DFF0C}"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071942"/>
            <a:ext cx="7772400" cy="1362075"/>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714348" y="25717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2C93C3C-B9D4-43D8-BF76-6B81E54FBF21}" type="datetimeFigureOut">
              <a:rPr lang="ru-RU"/>
              <a:pPr>
                <a:defRPr/>
              </a:pPr>
              <a:t>13.10.2015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EA175143-A8DF-47AA-A037-589842E98EF1}"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7939088" y="6642100"/>
            <a:ext cx="1204912" cy="215900"/>
          </a:xfrm>
          <a:prstGeom prst="rect">
            <a:avLst/>
          </a:prstGeom>
        </p:spPr>
        <p:txBody>
          <a:bodyPr wrap="none">
            <a:spAutoFit/>
          </a:bodyPr>
          <a:lstStyle/>
          <a:p>
            <a:pPr fontAlgn="auto">
              <a:spcBef>
                <a:spcPts val="0"/>
              </a:spcBef>
              <a:spcAft>
                <a:spcPts val="0"/>
              </a:spcAft>
              <a:defRPr/>
            </a:pPr>
            <a:r>
              <a:rPr lang="sma-SE" sz="800" dirty="0">
                <a:solidFill>
                  <a:schemeClr val="bg1"/>
                </a:solidFill>
                <a:latin typeface="+mn-lt"/>
              </a:rPr>
              <a:t>http://ku4mina.ucoz.ru/</a:t>
            </a:r>
            <a:endParaRPr lang="ru-RU" sz="800" dirty="0">
              <a:solidFill>
                <a:schemeClr val="bg1"/>
              </a:solidFill>
              <a:latin typeface="+mn-lt"/>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4"/>
          <p:cNvSpPr>
            <a:spLocks noGrp="1"/>
          </p:cNvSpPr>
          <p:nvPr>
            <p:ph type="dt" sz="half" idx="10"/>
          </p:nvPr>
        </p:nvSpPr>
        <p:spPr/>
        <p:txBody>
          <a:bodyPr/>
          <a:lstStyle>
            <a:lvl1pPr>
              <a:defRPr/>
            </a:lvl1pPr>
          </a:lstStyle>
          <a:p>
            <a:pPr>
              <a:defRPr/>
            </a:pPr>
            <a:fld id="{88240CE5-0084-429F-8A78-50F4413DA3B9}" type="datetimeFigureOut">
              <a:rPr lang="ru-RU"/>
              <a:pPr>
                <a:defRPr/>
              </a:pPr>
              <a:t>13.10.2015</a:t>
            </a:fld>
            <a:endParaRPr lang="ru-RU" dirty="0"/>
          </a:p>
        </p:txBody>
      </p:sp>
      <p:sp>
        <p:nvSpPr>
          <p:cNvPr id="7" name="Нижний колонтитул 5"/>
          <p:cNvSpPr>
            <a:spLocks noGrp="1"/>
          </p:cNvSpPr>
          <p:nvPr>
            <p:ph type="ftr" sz="quarter" idx="11"/>
          </p:nvPr>
        </p:nvSpPr>
        <p:spPr/>
        <p:txBody>
          <a:bodyPr/>
          <a:lstStyle>
            <a:lvl1pPr>
              <a:defRPr/>
            </a:lvl1pPr>
          </a:lstStyle>
          <a:p>
            <a:pPr>
              <a:defRPr/>
            </a:pPr>
            <a:endParaRPr lang="ru-RU" dirty="0"/>
          </a:p>
        </p:txBody>
      </p:sp>
      <p:sp>
        <p:nvSpPr>
          <p:cNvPr id="8" name="Номер слайда 6"/>
          <p:cNvSpPr>
            <a:spLocks noGrp="1"/>
          </p:cNvSpPr>
          <p:nvPr>
            <p:ph type="sldNum" sz="quarter" idx="12"/>
          </p:nvPr>
        </p:nvSpPr>
        <p:spPr/>
        <p:txBody>
          <a:bodyPr/>
          <a:lstStyle>
            <a:lvl1pPr>
              <a:defRPr/>
            </a:lvl1pPr>
          </a:lstStyle>
          <a:p>
            <a:pPr>
              <a:defRPr/>
            </a:pPr>
            <a:fld id="{5C36827C-1CBA-46AE-8EC8-94A242590658}"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7" name="Рисунок 8" descr="132804_1.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0" y="285750"/>
            <a:ext cx="1357313" cy="1030288"/>
          </a:xfrm>
          <a:prstGeom prst="rect">
            <a:avLst/>
          </a:prstGeom>
          <a:noFill/>
          <a:ln w="9525">
            <a:noFill/>
            <a:miter lim="800000"/>
            <a:headEnd/>
            <a:tailEnd/>
          </a:ln>
        </p:spPr>
      </p:pic>
      <p:sp>
        <p:nvSpPr>
          <p:cNvPr id="8" name="Прямоугольник 7"/>
          <p:cNvSpPr/>
          <p:nvPr/>
        </p:nvSpPr>
        <p:spPr>
          <a:xfrm>
            <a:off x="7939088" y="6642100"/>
            <a:ext cx="1204912" cy="215900"/>
          </a:xfrm>
          <a:prstGeom prst="rect">
            <a:avLst/>
          </a:prstGeom>
        </p:spPr>
        <p:txBody>
          <a:bodyPr wrap="none">
            <a:spAutoFit/>
          </a:bodyPr>
          <a:lstStyle/>
          <a:p>
            <a:pPr fontAlgn="auto">
              <a:spcBef>
                <a:spcPts val="0"/>
              </a:spcBef>
              <a:spcAft>
                <a:spcPts val="0"/>
              </a:spcAft>
              <a:defRPr/>
            </a:pPr>
            <a:r>
              <a:rPr lang="sma-SE" sz="800" dirty="0">
                <a:solidFill>
                  <a:schemeClr val="bg1"/>
                </a:solidFill>
                <a:latin typeface="+mn-lt"/>
              </a:rPr>
              <a:t>http://ku4mina.ucoz.ru/</a:t>
            </a:r>
            <a:endParaRPr lang="ru-RU" sz="800" dirty="0">
              <a:solidFill>
                <a:schemeClr val="bg1"/>
              </a:solidFill>
              <a:latin typeface="+mn-lt"/>
            </a:endParaRPr>
          </a:p>
        </p:txBody>
      </p:sp>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Дата 6"/>
          <p:cNvSpPr>
            <a:spLocks noGrp="1"/>
          </p:cNvSpPr>
          <p:nvPr>
            <p:ph type="dt" sz="half" idx="10"/>
          </p:nvPr>
        </p:nvSpPr>
        <p:spPr/>
        <p:txBody>
          <a:bodyPr/>
          <a:lstStyle>
            <a:lvl1pPr>
              <a:defRPr/>
            </a:lvl1pPr>
          </a:lstStyle>
          <a:p>
            <a:pPr>
              <a:defRPr/>
            </a:pPr>
            <a:fld id="{E429F801-62BD-412E-8CD5-4D27AB5A0D61}" type="datetimeFigureOut">
              <a:rPr lang="ru-RU"/>
              <a:pPr>
                <a:defRPr/>
              </a:pPr>
              <a:t>13.10.2015</a:t>
            </a:fld>
            <a:endParaRPr lang="ru-RU" dirty="0"/>
          </a:p>
        </p:txBody>
      </p:sp>
      <p:sp>
        <p:nvSpPr>
          <p:cNvPr id="10" name="Нижний колонтитул 7"/>
          <p:cNvSpPr>
            <a:spLocks noGrp="1"/>
          </p:cNvSpPr>
          <p:nvPr>
            <p:ph type="ftr" sz="quarter" idx="11"/>
          </p:nvPr>
        </p:nvSpPr>
        <p:spPr/>
        <p:txBody>
          <a:bodyPr/>
          <a:lstStyle>
            <a:lvl1pPr>
              <a:defRPr/>
            </a:lvl1pPr>
          </a:lstStyle>
          <a:p>
            <a:pPr>
              <a:defRPr/>
            </a:pPr>
            <a:endParaRPr lang="ru-RU" dirty="0"/>
          </a:p>
        </p:txBody>
      </p:sp>
      <p:sp>
        <p:nvSpPr>
          <p:cNvPr id="11" name="Номер слайда 8"/>
          <p:cNvSpPr>
            <a:spLocks noGrp="1"/>
          </p:cNvSpPr>
          <p:nvPr>
            <p:ph type="sldNum" sz="quarter" idx="12"/>
          </p:nvPr>
        </p:nvSpPr>
        <p:spPr/>
        <p:txBody>
          <a:bodyPr/>
          <a:lstStyle>
            <a:lvl1pPr>
              <a:defRPr/>
            </a:lvl1pPr>
          </a:lstStyle>
          <a:p>
            <a:pPr>
              <a:defRPr/>
            </a:pPr>
            <a:fld id="{149A18C9-F400-44E3-B135-E0C4FD88DA95}"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B3A9546-3AF0-48B3-8A4A-91AE3506107D}" type="datetimeFigureOut">
              <a:rPr lang="ru-RU"/>
              <a:pPr>
                <a:defRPr/>
              </a:pPr>
              <a:t>13.10.2015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6590BD65-541B-4549-9029-4AA77FC712B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2D7262C-C617-4C90-BAA5-D3FD44982E7F}" type="datetimeFigureOut">
              <a:rPr lang="ru-RU"/>
              <a:pPr>
                <a:defRPr/>
              </a:pPr>
              <a:t>13.10.2015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B913B4D1-9ADF-4625-BF6C-9FDEACF8C805}"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7939088" y="6642100"/>
            <a:ext cx="1204912" cy="215900"/>
          </a:xfrm>
          <a:prstGeom prst="rect">
            <a:avLst/>
          </a:prstGeom>
        </p:spPr>
        <p:txBody>
          <a:bodyPr wrap="none">
            <a:spAutoFit/>
          </a:bodyPr>
          <a:lstStyle/>
          <a:p>
            <a:pPr fontAlgn="auto">
              <a:spcBef>
                <a:spcPts val="0"/>
              </a:spcBef>
              <a:spcAft>
                <a:spcPts val="0"/>
              </a:spcAft>
              <a:defRPr/>
            </a:pPr>
            <a:r>
              <a:rPr lang="sma-SE" sz="800" dirty="0">
                <a:solidFill>
                  <a:schemeClr val="bg1"/>
                </a:solidFill>
                <a:latin typeface="+mn-lt"/>
              </a:rPr>
              <a:t>http://ku4mina.ucoz.ru/</a:t>
            </a:r>
            <a:endParaRPr lang="ru-RU" sz="800" dirty="0">
              <a:solidFill>
                <a:schemeClr val="bg1"/>
              </a:solidFill>
              <a:latin typeface="+mn-lt"/>
            </a:endParaRPr>
          </a:p>
        </p:txBody>
      </p:sp>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Дата 4"/>
          <p:cNvSpPr>
            <a:spLocks noGrp="1"/>
          </p:cNvSpPr>
          <p:nvPr>
            <p:ph type="dt" sz="half" idx="10"/>
          </p:nvPr>
        </p:nvSpPr>
        <p:spPr/>
        <p:txBody>
          <a:bodyPr/>
          <a:lstStyle>
            <a:lvl1pPr>
              <a:defRPr/>
            </a:lvl1pPr>
          </a:lstStyle>
          <a:p>
            <a:pPr>
              <a:defRPr/>
            </a:pPr>
            <a:fld id="{3F271FEE-B1C3-4127-AC88-F9EC38AFAB73}" type="datetimeFigureOut">
              <a:rPr lang="ru-RU"/>
              <a:pPr>
                <a:defRPr/>
              </a:pPr>
              <a:t>13.10.2015</a:t>
            </a:fld>
            <a:endParaRPr lang="ru-RU" dirty="0"/>
          </a:p>
        </p:txBody>
      </p:sp>
      <p:sp>
        <p:nvSpPr>
          <p:cNvPr id="7" name="Нижний колонтитул 5"/>
          <p:cNvSpPr>
            <a:spLocks noGrp="1"/>
          </p:cNvSpPr>
          <p:nvPr>
            <p:ph type="ftr" sz="quarter" idx="11"/>
          </p:nvPr>
        </p:nvSpPr>
        <p:spPr/>
        <p:txBody>
          <a:bodyPr/>
          <a:lstStyle>
            <a:lvl1pPr>
              <a:defRPr/>
            </a:lvl1pPr>
          </a:lstStyle>
          <a:p>
            <a:pPr>
              <a:defRPr/>
            </a:pPr>
            <a:endParaRPr lang="ru-RU" dirty="0"/>
          </a:p>
        </p:txBody>
      </p:sp>
      <p:sp>
        <p:nvSpPr>
          <p:cNvPr id="8" name="Номер слайда 6"/>
          <p:cNvSpPr>
            <a:spLocks noGrp="1"/>
          </p:cNvSpPr>
          <p:nvPr>
            <p:ph type="sldNum" sz="quarter" idx="12"/>
          </p:nvPr>
        </p:nvSpPr>
        <p:spPr/>
        <p:txBody>
          <a:bodyPr/>
          <a:lstStyle>
            <a:lvl1pPr>
              <a:defRPr/>
            </a:lvl1pPr>
          </a:lstStyle>
          <a:p>
            <a:pPr>
              <a:defRPr/>
            </a:pPr>
            <a:fld id="{0FFC8090-E2D6-4675-B2A9-B839F7C9567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5546974-4F3E-47BB-B639-3418D82A2869}" type="datetimeFigureOut">
              <a:rPr lang="ru-RU"/>
              <a:pPr>
                <a:defRPr/>
              </a:pPr>
              <a:t>13.10.2015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7D012F45-4508-4247-824E-7C5683CD03D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pic>
        <p:nvPicPr>
          <p:cNvPr id="1026" name="Рисунок 6" descr="132804_1.jpg"/>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0" y="5497513"/>
            <a:ext cx="1793875" cy="1360487"/>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1FF50DC-5E45-4402-A2A3-B5072618CF17}" type="datetimeFigureOut">
              <a:rPr lang="ru-RU"/>
              <a:pPr>
                <a:defRPr/>
              </a:pPr>
              <a:t>13.10.2015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92B2009-07AB-4541-A51C-1264ACAFF62A}" type="slidenum">
              <a:rPr lang="ru-RU"/>
              <a:pPr>
                <a:defRPr/>
              </a:pPr>
              <a:t>‹#›</a:t>
            </a:fld>
            <a:endParaRPr lang="ru-RU" dirty="0"/>
          </a:p>
        </p:txBody>
      </p:sp>
      <p:sp>
        <p:nvSpPr>
          <p:cNvPr id="8" name="Прямоугольник 7"/>
          <p:cNvSpPr/>
          <p:nvPr/>
        </p:nvSpPr>
        <p:spPr>
          <a:xfrm>
            <a:off x="7939088" y="6642100"/>
            <a:ext cx="1204912" cy="215900"/>
          </a:xfrm>
          <a:prstGeom prst="rect">
            <a:avLst/>
          </a:prstGeom>
        </p:spPr>
        <p:txBody>
          <a:bodyPr wrap="none">
            <a:spAutoFit/>
          </a:bodyPr>
          <a:lstStyle/>
          <a:p>
            <a:pPr fontAlgn="auto">
              <a:spcBef>
                <a:spcPts val="0"/>
              </a:spcBef>
              <a:spcAft>
                <a:spcPts val="0"/>
              </a:spcAft>
              <a:defRPr/>
            </a:pPr>
            <a:r>
              <a:rPr lang="sma-SE" sz="800" dirty="0">
                <a:solidFill>
                  <a:schemeClr val="bg1"/>
                </a:solidFill>
                <a:latin typeface="+mn-lt"/>
              </a:rPr>
              <a:t>http://ku4mina.ucoz.ru/</a:t>
            </a:r>
            <a:endParaRPr lang="ru-RU" sz="800"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71" r:id="rId1"/>
    <p:sldLayoutId id="2147483666" r:id="rId2"/>
    <p:sldLayoutId id="2147483667" r:id="rId3"/>
    <p:sldLayoutId id="2147483672" r:id="rId4"/>
    <p:sldLayoutId id="2147483673" r:id="rId5"/>
    <p:sldLayoutId id="2147483668" r:id="rId6"/>
    <p:sldLayoutId id="2147483669" r:id="rId7"/>
    <p:sldLayoutId id="2147483674" r:id="rId8"/>
    <p:sldLayoutId id="2147483670" r:id="rId9"/>
    <p:sldLayoutId id="2147483675" r:id="rId10"/>
    <p:sldLayoutId id="214748367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ru.wikipedi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500034" y="1928802"/>
            <a:ext cx="8429684" cy="1470025"/>
          </a:xfrm>
        </p:spPr>
        <p:txBody>
          <a:bodyPr/>
          <a:lstStyle/>
          <a:p>
            <a:r>
              <a:rPr lang="ru-RU" sz="5400" b="1" dirty="0" smtClean="0">
                <a:solidFill>
                  <a:srgbClr val="220000"/>
                </a:solidFill>
                <a:latin typeface="Bookman Old Style" pitchFamily="18" charset="0"/>
              </a:rPr>
              <a:t>Литературное чтение </a:t>
            </a:r>
            <a:r>
              <a:rPr lang="ru-RU" b="1" dirty="0" smtClean="0">
                <a:solidFill>
                  <a:srgbClr val="220000"/>
                </a:solidFill>
                <a:latin typeface="Bookman Old Style" pitchFamily="18" charset="0"/>
              </a:rPr>
              <a:t/>
            </a:r>
            <a:br>
              <a:rPr lang="ru-RU" b="1" dirty="0" smtClean="0">
                <a:solidFill>
                  <a:srgbClr val="220000"/>
                </a:solidFill>
                <a:latin typeface="Bookman Old Style" pitchFamily="18" charset="0"/>
              </a:rPr>
            </a:br>
            <a:r>
              <a:rPr lang="ru-RU" sz="4000" b="1" dirty="0" smtClean="0">
                <a:solidFill>
                  <a:srgbClr val="220000"/>
                </a:solidFill>
                <a:latin typeface="Bookman Old Style" pitchFamily="18" charset="0"/>
              </a:rPr>
              <a:t>3 класс</a:t>
            </a:r>
            <a:br>
              <a:rPr lang="ru-RU" sz="4000" b="1" dirty="0" smtClean="0">
                <a:solidFill>
                  <a:srgbClr val="220000"/>
                </a:solidFill>
                <a:latin typeface="Bookman Old Style" pitchFamily="18" charset="0"/>
              </a:rPr>
            </a:br>
            <a:r>
              <a:rPr lang="ru-RU" sz="4000" b="1" dirty="0" smtClean="0">
                <a:solidFill>
                  <a:srgbClr val="220000"/>
                </a:solidFill>
                <a:latin typeface="Bookman Old Style" pitchFamily="18" charset="0"/>
              </a:rPr>
              <a:t>«Школа России»</a:t>
            </a:r>
            <a:endParaRPr lang="ru-RU" b="1" dirty="0" smtClean="0">
              <a:solidFill>
                <a:srgbClr val="220000"/>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500034" y="0"/>
            <a:ext cx="8429684" cy="1470025"/>
          </a:xfrm>
        </p:spPr>
        <p:txBody>
          <a:bodyPr/>
          <a:lstStyle/>
          <a:p>
            <a:r>
              <a:rPr lang="ru-RU" sz="5400" b="1" dirty="0" smtClean="0">
                <a:solidFill>
                  <a:srgbClr val="C00000"/>
                </a:solidFill>
                <a:latin typeface="Bookman Old Style" pitchFamily="18" charset="0"/>
              </a:rPr>
              <a:t>Словарная работа</a:t>
            </a:r>
            <a:endParaRPr lang="ru-RU" b="1" dirty="0" smtClean="0">
              <a:solidFill>
                <a:srgbClr val="C00000"/>
              </a:solidFill>
              <a:latin typeface="Bookman Old Style" pitchFamily="18" charset="0"/>
            </a:endParaRPr>
          </a:p>
        </p:txBody>
      </p:sp>
      <p:sp>
        <p:nvSpPr>
          <p:cNvPr id="5" name="Прямоугольник 4"/>
          <p:cNvSpPr/>
          <p:nvPr/>
        </p:nvSpPr>
        <p:spPr>
          <a:xfrm>
            <a:off x="3428992" y="1285860"/>
            <a:ext cx="4500594" cy="4721292"/>
          </a:xfrm>
          <a:prstGeom prst="rect">
            <a:avLst/>
          </a:prstGeom>
        </p:spPr>
        <p:txBody>
          <a:bodyPr wrap="square">
            <a:spAutoFit/>
          </a:bodyPr>
          <a:lstStyle/>
          <a:p>
            <a:pPr marL="342900" lvl="0" indent="-342900" fontAlgn="auto">
              <a:spcBef>
                <a:spcPct val="20000"/>
              </a:spcBef>
              <a:spcAft>
                <a:spcPts val="0"/>
              </a:spcAft>
              <a:defRPr/>
            </a:pPr>
            <a:r>
              <a:rPr lang="ru-RU" sz="3200" b="1" dirty="0" smtClean="0">
                <a:solidFill>
                  <a:srgbClr val="220000"/>
                </a:solidFill>
              </a:rPr>
              <a:t>резвятся</a:t>
            </a:r>
          </a:p>
          <a:p>
            <a:pPr marL="342900" lvl="0" indent="-342900" fontAlgn="auto">
              <a:spcBef>
                <a:spcPct val="20000"/>
              </a:spcBef>
              <a:spcAft>
                <a:spcPts val="0"/>
              </a:spcAft>
              <a:defRPr/>
            </a:pPr>
            <a:r>
              <a:rPr lang="ru-RU" sz="3200" b="1" dirty="0" smtClean="0">
                <a:solidFill>
                  <a:srgbClr val="220000"/>
                </a:solidFill>
              </a:rPr>
              <a:t>раскаты</a:t>
            </a:r>
          </a:p>
          <a:p>
            <a:pPr marL="342900" lvl="0" indent="-342900" fontAlgn="auto">
              <a:spcBef>
                <a:spcPct val="20000"/>
              </a:spcBef>
              <a:spcAft>
                <a:spcPts val="0"/>
              </a:spcAft>
              <a:defRPr/>
            </a:pPr>
            <a:r>
              <a:rPr lang="ru-RU" sz="3200" b="1" dirty="0" smtClean="0">
                <a:solidFill>
                  <a:srgbClr val="220000"/>
                </a:solidFill>
              </a:rPr>
              <a:t>проворный</a:t>
            </a:r>
          </a:p>
          <a:p>
            <a:pPr marL="342900" lvl="0" indent="-342900" fontAlgn="auto">
              <a:spcBef>
                <a:spcPct val="20000"/>
              </a:spcBef>
              <a:spcAft>
                <a:spcPts val="0"/>
              </a:spcAft>
              <a:defRPr/>
            </a:pPr>
            <a:r>
              <a:rPr lang="ru-RU" sz="3200" b="1" dirty="0" smtClean="0">
                <a:solidFill>
                  <a:srgbClr val="220000"/>
                </a:solidFill>
              </a:rPr>
              <a:t>перлы</a:t>
            </a:r>
          </a:p>
          <a:p>
            <a:pPr marL="342900" lvl="0" indent="-342900" fontAlgn="auto">
              <a:spcBef>
                <a:spcPct val="20000"/>
              </a:spcBef>
              <a:spcAft>
                <a:spcPts val="0"/>
              </a:spcAft>
              <a:defRPr/>
            </a:pPr>
            <a:r>
              <a:rPr lang="ru-RU" sz="3200" b="1" dirty="0" smtClean="0">
                <a:solidFill>
                  <a:srgbClr val="220000"/>
                </a:solidFill>
              </a:rPr>
              <a:t>не молкнет</a:t>
            </a:r>
          </a:p>
          <a:p>
            <a:pPr marL="342900" lvl="0" indent="-342900" fontAlgn="auto">
              <a:spcBef>
                <a:spcPct val="20000"/>
              </a:spcBef>
              <a:spcAft>
                <a:spcPts val="0"/>
              </a:spcAft>
              <a:defRPr/>
            </a:pPr>
            <a:r>
              <a:rPr lang="ru-RU" sz="3200" b="1" dirty="0" smtClean="0">
                <a:solidFill>
                  <a:srgbClr val="220000"/>
                </a:solidFill>
              </a:rPr>
              <a:t>гам</a:t>
            </a:r>
            <a:r>
              <a:rPr lang="ru-RU" sz="3200" dirty="0" smtClean="0">
                <a:solidFill>
                  <a:srgbClr val="220000"/>
                </a:solidFill>
              </a:rPr>
              <a:t>                              </a:t>
            </a:r>
            <a:endParaRPr lang="ru-RU" sz="3200" b="1" dirty="0" smtClean="0">
              <a:solidFill>
                <a:srgbClr val="220000"/>
              </a:solidFill>
            </a:endParaRPr>
          </a:p>
          <a:p>
            <a:pPr marL="342900" lvl="0" indent="-342900" fontAlgn="auto">
              <a:spcBef>
                <a:spcPct val="20000"/>
              </a:spcBef>
              <a:spcAft>
                <a:spcPts val="0"/>
              </a:spcAft>
              <a:defRPr/>
            </a:pPr>
            <a:r>
              <a:rPr lang="ru-RU" sz="3200" b="1" dirty="0" smtClean="0">
                <a:solidFill>
                  <a:srgbClr val="220000"/>
                </a:solidFill>
              </a:rPr>
              <a:t>вторит</a:t>
            </a:r>
          </a:p>
          <a:p>
            <a:pPr marL="342900" lvl="0" indent="-342900" fontAlgn="auto">
              <a:spcBef>
                <a:spcPct val="20000"/>
              </a:spcBef>
              <a:spcAft>
                <a:spcPts val="0"/>
              </a:spcAft>
              <a:defRPr/>
            </a:pPr>
            <a:r>
              <a:rPr lang="ru-RU" sz="3200" b="1" dirty="0" smtClean="0">
                <a:solidFill>
                  <a:srgbClr val="220000"/>
                </a:solidFill>
              </a:rPr>
              <a:t>шум  нагорный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2"/>
          <p:cNvSpPr>
            <a:spLocks noGrp="1"/>
          </p:cNvSpPr>
          <p:nvPr>
            <p:ph type="title"/>
          </p:nvPr>
        </p:nvSpPr>
        <p:spPr/>
        <p:txBody>
          <a:bodyPr/>
          <a:lstStyle/>
          <a:p>
            <a:r>
              <a:rPr lang="ru-RU" sz="3600" dirty="0" smtClean="0">
                <a:latin typeface="Bookman Old Style" pitchFamily="18" charset="0"/>
              </a:rPr>
              <a:t>Использованные ресурсы</a:t>
            </a:r>
          </a:p>
        </p:txBody>
      </p:sp>
      <p:sp>
        <p:nvSpPr>
          <p:cNvPr id="4" name="Содержимое 3"/>
          <p:cNvSpPr>
            <a:spLocks noGrp="1"/>
          </p:cNvSpPr>
          <p:nvPr>
            <p:ph idx="1"/>
          </p:nvPr>
        </p:nvSpPr>
        <p:spPr/>
        <p:txBody>
          <a:bodyPr/>
          <a:lstStyle/>
          <a:p>
            <a:r>
              <a:rPr lang="ru-RU" dirty="0" err="1" smtClean="0"/>
              <a:t>Википедия</a:t>
            </a:r>
            <a:r>
              <a:rPr lang="ru-RU" dirty="0" smtClean="0"/>
              <a:t> - </a:t>
            </a:r>
            <a:r>
              <a:rPr lang="en-US" dirty="0" smtClean="0">
                <a:hlinkClick r:id="rId2"/>
              </a:rPr>
              <a:t>https</a:t>
            </a:r>
            <a:r>
              <a:rPr lang="en-US" dirty="0" smtClean="0">
                <a:hlinkClick r:id="rId2"/>
              </a:rPr>
              <a:t>://</a:t>
            </a:r>
            <a:r>
              <a:rPr lang="en-US" dirty="0" smtClean="0">
                <a:hlinkClick r:id="rId2"/>
              </a:rPr>
              <a:t>ru.wikipedia.org/</a:t>
            </a:r>
            <a:endParaRPr lang="ru-RU" dirty="0" smtClean="0"/>
          </a:p>
          <a:p>
            <a:r>
              <a:rPr lang="ru-RU" dirty="0" err="1" smtClean="0"/>
              <a:t>Яндекс</a:t>
            </a:r>
            <a:r>
              <a:rPr lang="ru-RU" dirty="0" smtClean="0"/>
              <a:t> - </a:t>
            </a:r>
            <a:r>
              <a:rPr lang="en-US" dirty="0" smtClean="0"/>
              <a:t>https://</a:t>
            </a:r>
            <a:r>
              <a:rPr lang="en-US" dirty="0" smtClean="0"/>
              <a:t>yandex.ru/</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a:spLocks noGrp="1"/>
          </p:cNvSpPr>
          <p:nvPr>
            <p:ph idx="1"/>
          </p:nvPr>
        </p:nvSpPr>
        <p:spPr>
          <a:xfrm>
            <a:off x="1214414" y="0"/>
            <a:ext cx="7500990" cy="6643710"/>
          </a:xfrm>
        </p:spPr>
        <p:txBody>
          <a:bodyPr>
            <a:normAutofit/>
          </a:bodyPr>
          <a:lstStyle/>
          <a:p>
            <a:pPr indent="342900">
              <a:buNone/>
            </a:pPr>
            <a:r>
              <a:rPr lang="ru-RU" sz="4000" b="1" dirty="0" smtClean="0">
                <a:solidFill>
                  <a:srgbClr val="220000"/>
                </a:solidFill>
              </a:rPr>
              <a:t>                Ноябрь </a:t>
            </a:r>
          </a:p>
          <a:p>
            <a:pPr indent="342900">
              <a:buNone/>
            </a:pPr>
            <a:r>
              <a:rPr lang="ru-RU" sz="3200" b="1" dirty="0" smtClean="0">
                <a:solidFill>
                  <a:srgbClr val="220000"/>
                </a:solidFill>
              </a:rPr>
              <a:t>Чёрный лес</a:t>
            </a:r>
          </a:p>
          <a:p>
            <a:pPr indent="342900">
              <a:buNone/>
            </a:pPr>
            <a:r>
              <a:rPr lang="ru-RU" sz="3200" b="1" dirty="0" smtClean="0">
                <a:solidFill>
                  <a:srgbClr val="220000"/>
                </a:solidFill>
              </a:rPr>
              <a:t>Неотразимый</a:t>
            </a:r>
          </a:p>
          <a:p>
            <a:pPr indent="342900">
              <a:buNone/>
            </a:pPr>
            <a:r>
              <a:rPr lang="ru-RU" sz="3200" b="1" dirty="0" smtClean="0">
                <a:solidFill>
                  <a:srgbClr val="220000"/>
                </a:solidFill>
              </a:rPr>
              <a:t>Прорисован до корней,</a:t>
            </a:r>
          </a:p>
          <a:p>
            <a:pPr indent="342900">
              <a:buNone/>
            </a:pPr>
            <a:r>
              <a:rPr lang="ru-RU" sz="3200" b="1" dirty="0" smtClean="0">
                <a:solidFill>
                  <a:srgbClr val="220000"/>
                </a:solidFill>
              </a:rPr>
              <a:t>За ноябрьским предзимьем</a:t>
            </a:r>
          </a:p>
          <a:p>
            <a:pPr indent="342900">
              <a:buNone/>
            </a:pPr>
            <a:r>
              <a:rPr lang="ru-RU" sz="3200" b="1" dirty="0" smtClean="0">
                <a:solidFill>
                  <a:srgbClr val="220000"/>
                </a:solidFill>
              </a:rPr>
              <a:t>Снега ждёт душа скорей.</a:t>
            </a:r>
          </a:p>
          <a:p>
            <a:pPr indent="342900">
              <a:buNone/>
            </a:pPr>
            <a:r>
              <a:rPr lang="ru-RU" sz="3200" b="1" dirty="0" smtClean="0">
                <a:solidFill>
                  <a:srgbClr val="220000"/>
                </a:solidFill>
              </a:rPr>
              <a:t>За угрюмыми ночами</a:t>
            </a:r>
          </a:p>
          <a:p>
            <a:pPr indent="342900">
              <a:buNone/>
            </a:pPr>
            <a:r>
              <a:rPr lang="ru-RU" sz="3200" b="1" dirty="0" smtClean="0">
                <a:solidFill>
                  <a:srgbClr val="220000"/>
                </a:solidFill>
              </a:rPr>
              <a:t>Белых плясок хоровод,</a:t>
            </a:r>
          </a:p>
          <a:p>
            <a:pPr indent="342900">
              <a:buNone/>
            </a:pPr>
            <a:r>
              <a:rPr lang="ru-RU" sz="3200" b="1" dirty="0" smtClean="0">
                <a:solidFill>
                  <a:srgbClr val="220000"/>
                </a:solidFill>
              </a:rPr>
              <a:t>За терпенье и печали</a:t>
            </a:r>
          </a:p>
          <a:p>
            <a:pPr indent="342900">
              <a:buNone/>
            </a:pPr>
            <a:r>
              <a:rPr lang="ru-RU" sz="3200" b="1" dirty="0" smtClean="0">
                <a:solidFill>
                  <a:srgbClr val="220000"/>
                </a:solidFill>
              </a:rPr>
              <a:t>Долгожданный Новый год!</a:t>
            </a:r>
          </a:p>
          <a:p>
            <a:pPr indent="342900" algn="r">
              <a:buNone/>
            </a:pPr>
            <a:r>
              <a:rPr lang="ru-RU" i="1" dirty="0" smtClean="0">
                <a:solidFill>
                  <a:srgbClr val="220000"/>
                </a:solidFill>
              </a:rPr>
              <a:t>М.Садовский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500034" y="357166"/>
            <a:ext cx="8429684" cy="1470025"/>
          </a:xfrm>
        </p:spPr>
        <p:txBody>
          <a:bodyPr/>
          <a:lstStyle/>
          <a:p>
            <a:r>
              <a:rPr lang="ru-RU" sz="5400" b="1" dirty="0" smtClean="0">
                <a:solidFill>
                  <a:srgbClr val="220000"/>
                </a:solidFill>
                <a:latin typeface="Bookman Old Style" pitchFamily="18" charset="0"/>
              </a:rPr>
              <a:t>Фёдор Иванович Тютчев</a:t>
            </a:r>
            <a:endParaRPr lang="ru-RU" b="1" dirty="0" smtClean="0">
              <a:solidFill>
                <a:srgbClr val="220000"/>
              </a:solidFill>
              <a:latin typeface="Bookman Old Style" pitchFamily="18" charset="0"/>
            </a:endParaRPr>
          </a:p>
        </p:txBody>
      </p:sp>
      <p:pic>
        <p:nvPicPr>
          <p:cNvPr id="23554" name="Picture 2" descr="http://cs624431.vk.me/v624431004/344ac/oHCu_B42bu4.jpg"/>
          <p:cNvPicPr>
            <a:picLocks noChangeAspect="1" noChangeArrowheads="1"/>
          </p:cNvPicPr>
          <p:nvPr/>
        </p:nvPicPr>
        <p:blipFill>
          <a:blip r:embed="rId2"/>
          <a:srcRect/>
          <a:stretch>
            <a:fillRect/>
          </a:stretch>
        </p:blipFill>
        <p:spPr bwMode="auto">
          <a:xfrm>
            <a:off x="3000364" y="2000240"/>
            <a:ext cx="3505346" cy="4643446"/>
          </a:xfrm>
          <a:prstGeom prst="roundRect">
            <a:avLst>
              <a:gd name="adj" fmla="val 4167"/>
            </a:avLst>
          </a:prstGeom>
          <a:solidFill>
            <a:srgbClr val="FFFFFF"/>
          </a:solidFill>
          <a:ln w="76200" cap="sq">
            <a:solidFill>
              <a:srgbClr val="22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Прямоугольник 3"/>
          <p:cNvSpPr/>
          <p:nvPr/>
        </p:nvSpPr>
        <p:spPr>
          <a:xfrm>
            <a:off x="3071802" y="6000768"/>
            <a:ext cx="3387466" cy="523220"/>
          </a:xfrm>
          <a:prstGeom prst="rect">
            <a:avLst/>
          </a:prstGeom>
        </p:spPr>
        <p:txBody>
          <a:bodyPr wrap="none">
            <a:spAutoFit/>
          </a:bodyPr>
          <a:lstStyle/>
          <a:p>
            <a:r>
              <a:rPr lang="ru-RU" sz="2800" b="1" dirty="0">
                <a:solidFill>
                  <a:srgbClr val="220000"/>
                </a:solidFill>
                <a:latin typeface="Bookman Old Style" pitchFamily="18" charset="0"/>
                <a:ea typeface="+mj-ea"/>
                <a:cs typeface="+mj-cs"/>
              </a:rPr>
              <a:t>1803 г. – 1873 г.</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2"/>
          <p:cNvSpPr>
            <a:spLocks noGrp="1"/>
          </p:cNvSpPr>
          <p:nvPr>
            <p:ph type="title"/>
          </p:nvPr>
        </p:nvSpPr>
        <p:spPr>
          <a:xfrm>
            <a:off x="357158" y="214290"/>
            <a:ext cx="8786842" cy="1162050"/>
          </a:xfrm>
        </p:spPr>
        <p:txBody>
          <a:bodyPr/>
          <a:lstStyle/>
          <a:p>
            <a:r>
              <a:rPr lang="ru-RU" sz="2400" dirty="0" smtClean="0">
                <a:solidFill>
                  <a:srgbClr val="220000"/>
                </a:solidFill>
              </a:rPr>
              <a:t>Фёдор Иванович Тютчев </a:t>
            </a:r>
            <a:r>
              <a:rPr lang="ru-RU" sz="2400" dirty="0" smtClean="0"/>
              <a:t>родился в </a:t>
            </a:r>
            <a:r>
              <a:rPr lang="ru-RU" sz="2400" dirty="0" err="1" smtClean="0"/>
              <a:t>Овстуге</a:t>
            </a:r>
            <a:r>
              <a:rPr lang="ru-RU" sz="2400" dirty="0" smtClean="0"/>
              <a:t> Орловской губернии в семье дворянина. Федор был средним ребенком в семье. </a:t>
            </a:r>
            <a:endParaRPr lang="ru-RU" sz="2400" dirty="0" smtClean="0">
              <a:solidFill>
                <a:srgbClr val="220000"/>
              </a:solidFill>
            </a:endParaRPr>
          </a:p>
        </p:txBody>
      </p:sp>
      <p:pic>
        <p:nvPicPr>
          <p:cNvPr id="5" name="Picture 3" descr="Феденька в детстве"/>
          <p:cNvPicPr>
            <a:picLocks noChangeAspect="1" noChangeArrowheads="1"/>
          </p:cNvPicPr>
          <p:nvPr/>
        </p:nvPicPr>
        <p:blipFill>
          <a:blip r:embed="rId2"/>
          <a:srcRect/>
          <a:stretch>
            <a:fillRect/>
          </a:stretch>
        </p:blipFill>
        <p:spPr bwMode="auto">
          <a:xfrm>
            <a:off x="357158" y="1928802"/>
            <a:ext cx="3081258" cy="3719957"/>
          </a:xfrm>
          <a:prstGeom prst="roundRect">
            <a:avLst>
              <a:gd name="adj" fmla="val 4167"/>
            </a:avLst>
          </a:prstGeom>
          <a:solidFill>
            <a:srgbClr val="FFFFFF"/>
          </a:solidFill>
          <a:ln w="76200" cap="sq">
            <a:solidFill>
              <a:srgbClr val="22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Заголовок 1"/>
          <p:cNvSpPr txBox="1">
            <a:spLocks/>
          </p:cNvSpPr>
          <p:nvPr/>
        </p:nvSpPr>
        <p:spPr>
          <a:xfrm>
            <a:off x="6643702" y="5929330"/>
            <a:ext cx="2214578" cy="3880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1600" b="1" dirty="0">
                <a:solidFill>
                  <a:srgbClr val="220000"/>
                </a:solidFill>
                <a:latin typeface="+mn-lt"/>
              </a:rPr>
              <a:t>Екатерина Львовна Тютчева, </a:t>
            </a:r>
            <a:br>
              <a:rPr lang="ru-RU" sz="1600" b="1" dirty="0">
                <a:solidFill>
                  <a:srgbClr val="220000"/>
                </a:solidFill>
                <a:latin typeface="+mn-lt"/>
              </a:rPr>
            </a:br>
            <a:r>
              <a:rPr lang="ru-RU" sz="1600" b="1" dirty="0">
                <a:solidFill>
                  <a:srgbClr val="220000"/>
                </a:solidFill>
                <a:latin typeface="+mn-lt"/>
              </a:rPr>
              <a:t>мать поэта.</a:t>
            </a:r>
          </a:p>
        </p:txBody>
      </p:sp>
      <p:sp>
        <p:nvSpPr>
          <p:cNvPr id="7" name="Содержимое 2"/>
          <p:cNvSpPr txBox="1">
            <a:spLocks/>
          </p:cNvSpPr>
          <p:nvPr/>
        </p:nvSpPr>
        <p:spPr>
          <a:xfrm>
            <a:off x="3929058" y="5072074"/>
            <a:ext cx="2254598" cy="5995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solidFill>
                  <a:srgbClr val="220000"/>
                </a:solidFill>
                <a:effectLst/>
                <a:uLnTx/>
                <a:uFillTx/>
                <a:latin typeface="+mn-lt"/>
                <a:ea typeface="+mn-ea"/>
                <a:cs typeface="+mn-cs"/>
              </a:rPr>
              <a:t>Иван Николаевич Тютчев,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solidFill>
                  <a:srgbClr val="220000"/>
                </a:solidFill>
                <a:effectLst/>
                <a:uLnTx/>
                <a:uFillTx/>
                <a:latin typeface="+mn-lt"/>
                <a:ea typeface="+mn-ea"/>
                <a:cs typeface="+mn-cs"/>
              </a:rPr>
              <a:t>отец поэта.</a:t>
            </a:r>
            <a:endParaRPr kumimoji="0" lang="ru-RU" sz="1600" b="1" i="0" u="none" strike="noStrike" kern="1200" cap="none" spc="0" normalizeH="0" baseline="0" noProof="0" dirty="0">
              <a:ln>
                <a:noFill/>
              </a:ln>
              <a:solidFill>
                <a:srgbClr val="220000"/>
              </a:solidFill>
              <a:effectLst/>
              <a:uLnTx/>
              <a:uFillTx/>
              <a:latin typeface="+mn-lt"/>
              <a:ea typeface="+mn-ea"/>
              <a:cs typeface="+mn-cs"/>
            </a:endParaRPr>
          </a:p>
        </p:txBody>
      </p:sp>
      <p:pic>
        <p:nvPicPr>
          <p:cNvPr id="8" name="Picture 2" descr="C:\Users\USER\Desktop\455px-Иван_Николаевич_Тютчев,_отец_поэта.jpg"/>
          <p:cNvPicPr>
            <a:picLocks noChangeAspect="1" noChangeArrowheads="1"/>
          </p:cNvPicPr>
          <p:nvPr/>
        </p:nvPicPr>
        <p:blipFill>
          <a:blip r:embed="rId3"/>
          <a:srcRect/>
          <a:stretch>
            <a:fillRect/>
          </a:stretch>
        </p:blipFill>
        <p:spPr bwMode="auto">
          <a:xfrm>
            <a:off x="4000496" y="2071678"/>
            <a:ext cx="2167796" cy="2853868"/>
          </a:xfrm>
          <a:prstGeom prst="ellipse">
            <a:avLst/>
          </a:prstGeom>
          <a:ln w="63500" cap="rnd">
            <a:solidFill>
              <a:srgbClr val="22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3" descr="C:\Users\USER\Desktop\471px-Елена_Львовна_Тютчева,_мать_поэта.jpg"/>
          <p:cNvPicPr>
            <a:picLocks noChangeAspect="1" noChangeArrowheads="1"/>
          </p:cNvPicPr>
          <p:nvPr/>
        </p:nvPicPr>
        <p:blipFill>
          <a:blip r:embed="rId4"/>
          <a:srcRect/>
          <a:stretch>
            <a:fillRect/>
          </a:stretch>
        </p:blipFill>
        <p:spPr bwMode="auto">
          <a:xfrm>
            <a:off x="6572264" y="3000372"/>
            <a:ext cx="2122080" cy="2666276"/>
          </a:xfrm>
          <a:prstGeom prst="ellipse">
            <a:avLst/>
          </a:prstGeom>
          <a:ln w="63500" cap="rnd">
            <a:solidFill>
              <a:srgbClr val="22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2"/>
          <p:cNvSpPr>
            <a:spLocks noGrp="1"/>
          </p:cNvSpPr>
          <p:nvPr>
            <p:ph type="title"/>
          </p:nvPr>
        </p:nvSpPr>
        <p:spPr>
          <a:xfrm>
            <a:off x="357158" y="357166"/>
            <a:ext cx="8786842" cy="1162050"/>
          </a:xfrm>
        </p:spPr>
        <p:txBody>
          <a:bodyPr/>
          <a:lstStyle/>
          <a:p>
            <a:r>
              <a:rPr lang="ru-RU" dirty="0" smtClean="0"/>
              <a:t>Кроме него у Тютчевых было еще двое детей: старший брат — Николай и младшая дочь — Дарья. Братья Тютчевы были невероятно дружны с самого раннего детства. Но всеобщим любимцем семьи стал именно Федор, Феденька, как его всегда называли.</a:t>
            </a:r>
          </a:p>
        </p:txBody>
      </p:sp>
      <p:sp>
        <p:nvSpPr>
          <p:cNvPr id="6" name="Заголовок 1"/>
          <p:cNvSpPr txBox="1">
            <a:spLocks/>
          </p:cNvSpPr>
          <p:nvPr/>
        </p:nvSpPr>
        <p:spPr>
          <a:xfrm>
            <a:off x="3071802" y="5143512"/>
            <a:ext cx="4786346" cy="3880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200" b="1" dirty="0" smtClean="0">
                <a:solidFill>
                  <a:srgbClr val="220000"/>
                </a:solidFill>
                <a:latin typeface="+mn-lt"/>
              </a:rPr>
              <a:t>Братья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3200" b="1" dirty="0" smtClean="0">
                <a:solidFill>
                  <a:srgbClr val="220000"/>
                </a:solidFill>
                <a:latin typeface="+mn-lt"/>
              </a:rPr>
              <a:t>Тютчевы</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3200" b="1" dirty="0">
              <a:solidFill>
                <a:srgbClr val="220000"/>
              </a:solidFill>
              <a:latin typeface="+mn-lt"/>
            </a:endParaRPr>
          </a:p>
        </p:txBody>
      </p:sp>
      <p:pic>
        <p:nvPicPr>
          <p:cNvPr id="10" name="Picture 2" descr="http://fictionbook.ru/static/bookimages/03/82/23/03822335.bin.dir/h/i_004.png"/>
          <p:cNvPicPr>
            <a:picLocks noChangeAspect="1" noChangeArrowheads="1"/>
          </p:cNvPicPr>
          <p:nvPr/>
        </p:nvPicPr>
        <p:blipFill>
          <a:blip r:embed="rId2"/>
          <a:srcRect/>
          <a:stretch>
            <a:fillRect/>
          </a:stretch>
        </p:blipFill>
        <p:spPr bwMode="auto">
          <a:xfrm>
            <a:off x="357158" y="1643050"/>
            <a:ext cx="3524250" cy="4972050"/>
          </a:xfrm>
          <a:prstGeom prst="rect">
            <a:avLst/>
          </a:prstGeom>
          <a:noFill/>
        </p:spPr>
      </p:pic>
      <p:pic>
        <p:nvPicPr>
          <p:cNvPr id="21508" name="Picture 4" descr="http://fictionbook.ru/static/bookimages/03/82/23/03822335.bin.dir/h/i_006.jpg"/>
          <p:cNvPicPr>
            <a:picLocks noChangeAspect="1" noChangeArrowheads="1"/>
          </p:cNvPicPr>
          <p:nvPr/>
        </p:nvPicPr>
        <p:blipFill>
          <a:blip r:embed="rId3"/>
          <a:srcRect/>
          <a:stretch>
            <a:fillRect/>
          </a:stretch>
        </p:blipFill>
        <p:spPr bwMode="auto">
          <a:xfrm>
            <a:off x="5143504" y="1857364"/>
            <a:ext cx="2228850" cy="2714626"/>
          </a:xfrm>
          <a:prstGeom prst="rect">
            <a:avLst/>
          </a:prstGeom>
          <a:noFill/>
        </p:spPr>
      </p:pic>
      <p:pic>
        <p:nvPicPr>
          <p:cNvPr id="21506" name="Picture 2" descr="http://fictionbook.ru/static/bookimages/03/82/23/03822335.bin.dir/h/i_005.jpg"/>
          <p:cNvPicPr>
            <a:picLocks noChangeAspect="1" noChangeArrowheads="1"/>
          </p:cNvPicPr>
          <p:nvPr/>
        </p:nvPicPr>
        <p:blipFill>
          <a:blip r:embed="rId4"/>
          <a:srcRect/>
          <a:stretch>
            <a:fillRect/>
          </a:stretch>
        </p:blipFill>
        <p:spPr bwMode="auto">
          <a:xfrm>
            <a:off x="7000892" y="3714752"/>
            <a:ext cx="1905000" cy="2714626"/>
          </a:xfrm>
          <a:prstGeom prst="rect">
            <a:avLst/>
          </a:prstGeom>
          <a:noFill/>
        </p:spPr>
      </p:pic>
      <p:sp>
        <p:nvSpPr>
          <p:cNvPr id="11" name="Прямоугольник 10"/>
          <p:cNvSpPr/>
          <p:nvPr/>
        </p:nvSpPr>
        <p:spPr>
          <a:xfrm>
            <a:off x="4143372" y="5643578"/>
            <a:ext cx="2923685" cy="369332"/>
          </a:xfrm>
          <a:prstGeom prst="rect">
            <a:avLst/>
          </a:prstGeom>
        </p:spPr>
        <p:txBody>
          <a:bodyPr wrap="none">
            <a:spAutoFit/>
          </a:bodyPr>
          <a:lstStyle/>
          <a:p>
            <a:r>
              <a:rPr lang="ru-RU" dirty="0" smtClean="0">
                <a:solidFill>
                  <a:srgbClr val="220000"/>
                </a:solidFill>
              </a:rPr>
              <a:t>Федор и Николай (внизу).</a:t>
            </a:r>
            <a:endParaRPr lang="ru-RU" dirty="0">
              <a:solidFill>
                <a:srgbClr val="22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5008" y="2071678"/>
            <a:ext cx="3214710" cy="4154984"/>
          </a:xfrm>
          <a:prstGeom prst="rect">
            <a:avLst/>
          </a:prstGeom>
        </p:spPr>
        <p:txBody>
          <a:bodyPr wrap="square">
            <a:spAutoFit/>
          </a:bodyPr>
          <a:lstStyle/>
          <a:p>
            <a:r>
              <a:rPr lang="ru-RU" sz="2400" dirty="0" smtClean="0">
                <a:solidFill>
                  <a:srgbClr val="220000"/>
                </a:solidFill>
              </a:rPr>
              <a:t>Фёдор подошёл к их кружку и узнал, что это Сашенька Пушкин. Так состоялось первое знакомство двух великих русских поэтов, о котором, оба быстро забыли и никогда не вспоминали.</a:t>
            </a:r>
          </a:p>
        </p:txBody>
      </p:sp>
      <p:pic>
        <p:nvPicPr>
          <p:cNvPr id="3080" name="Picture 8" descr="http://coollib.net/i/70/167770/pic_24.jpg"/>
          <p:cNvPicPr>
            <a:picLocks noChangeAspect="1" noChangeArrowheads="1"/>
          </p:cNvPicPr>
          <p:nvPr/>
        </p:nvPicPr>
        <p:blipFill>
          <a:blip r:embed="rId2"/>
          <a:srcRect/>
          <a:stretch>
            <a:fillRect/>
          </a:stretch>
        </p:blipFill>
        <p:spPr bwMode="auto">
          <a:xfrm>
            <a:off x="500034" y="2571744"/>
            <a:ext cx="4885738" cy="3143272"/>
          </a:xfrm>
          <a:prstGeom prst="rect">
            <a:avLst/>
          </a:prstGeom>
          <a:noFill/>
        </p:spPr>
      </p:pic>
      <p:sp>
        <p:nvSpPr>
          <p:cNvPr id="12" name="Прямоугольник 11"/>
          <p:cNvSpPr/>
          <p:nvPr/>
        </p:nvSpPr>
        <p:spPr>
          <a:xfrm>
            <a:off x="214282" y="500042"/>
            <a:ext cx="8501122" cy="1569660"/>
          </a:xfrm>
          <a:prstGeom prst="rect">
            <a:avLst/>
          </a:prstGeom>
        </p:spPr>
        <p:txBody>
          <a:bodyPr wrap="square">
            <a:spAutoFit/>
          </a:bodyPr>
          <a:lstStyle/>
          <a:p>
            <a:r>
              <a:rPr lang="ru-RU" sz="2400" dirty="0" smtClean="0">
                <a:solidFill>
                  <a:srgbClr val="220000"/>
                </a:solidFill>
              </a:rPr>
              <a:t>Как-то маленькие братья Николай и Фёдор попали на детский бал, проводимый в доме князей Трубецких. Там они увидели маленького кудрявого мальчика, который чем-то смешил всех окружавших его детей. </a:t>
            </a:r>
            <a:endParaRPr lang="ru-RU" sz="2400" dirty="0">
              <a:solidFill>
                <a:srgbClr val="22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786314" y="928670"/>
            <a:ext cx="4214842" cy="4893647"/>
          </a:xfrm>
          <a:prstGeom prst="rect">
            <a:avLst/>
          </a:prstGeom>
        </p:spPr>
        <p:txBody>
          <a:bodyPr wrap="square">
            <a:spAutoFit/>
          </a:bodyPr>
          <a:lstStyle/>
          <a:p>
            <a:r>
              <a:rPr lang="ru-RU" sz="2400" b="1" dirty="0" smtClean="0">
                <a:solidFill>
                  <a:srgbClr val="220000"/>
                </a:solidFill>
              </a:rPr>
              <a:t>	Дом Тютчевых всегда был наполнен доброй.  	</a:t>
            </a:r>
          </a:p>
          <a:p>
            <a:r>
              <a:rPr lang="ru-RU" sz="2400" b="1" dirty="0" smtClean="0">
                <a:solidFill>
                  <a:srgbClr val="220000"/>
                </a:solidFill>
              </a:rPr>
              <a:t>	Тютчевы очень заботились об  образовании своих детей.</a:t>
            </a:r>
            <a:br>
              <a:rPr lang="ru-RU" sz="2400" b="1" dirty="0" smtClean="0">
                <a:solidFill>
                  <a:srgbClr val="220000"/>
                </a:solidFill>
              </a:rPr>
            </a:br>
            <a:r>
              <a:rPr lang="ru-RU" sz="2400" b="1" dirty="0" smtClean="0">
                <a:solidFill>
                  <a:srgbClr val="220000"/>
                </a:solidFill>
              </a:rPr>
              <a:t> 	В1818 г. -  Фёдор поступил в Московский университет. </a:t>
            </a:r>
            <a:br>
              <a:rPr lang="ru-RU" sz="2400" b="1" dirty="0" smtClean="0">
                <a:solidFill>
                  <a:srgbClr val="220000"/>
                </a:solidFill>
              </a:rPr>
            </a:br>
            <a:r>
              <a:rPr lang="ru-RU" sz="2400" b="1" dirty="0" smtClean="0">
                <a:solidFill>
                  <a:srgbClr val="220000"/>
                </a:solidFill>
              </a:rPr>
              <a:t> 	А уже в 1821 г. - сдал последний экзамен и получил кандидатскую степень. </a:t>
            </a:r>
            <a:endParaRPr lang="ru-RU" sz="2400" b="1" dirty="0">
              <a:solidFill>
                <a:srgbClr val="220000"/>
              </a:solidFill>
            </a:endParaRPr>
          </a:p>
        </p:txBody>
      </p:sp>
      <p:pic>
        <p:nvPicPr>
          <p:cNvPr id="3076" name="Picture 4" descr="http://fictionbook.ru/static/bookimages/03/82/23/03822335.bin.dir/h/i_002.jpg"/>
          <p:cNvPicPr>
            <a:picLocks noChangeAspect="1" noChangeArrowheads="1"/>
          </p:cNvPicPr>
          <p:nvPr/>
        </p:nvPicPr>
        <p:blipFill>
          <a:blip r:embed="rId2"/>
          <a:srcRect/>
          <a:stretch>
            <a:fillRect/>
          </a:stretch>
        </p:blipFill>
        <p:spPr bwMode="auto">
          <a:xfrm>
            <a:off x="428596" y="1000108"/>
            <a:ext cx="4143404" cy="5081533"/>
          </a:xfrm>
          <a:prstGeom prst="roundRect">
            <a:avLst>
              <a:gd name="adj" fmla="val 4167"/>
            </a:avLst>
          </a:prstGeom>
          <a:solidFill>
            <a:srgbClr val="FFFFFF"/>
          </a:solidFill>
          <a:ln w="76200" cap="sq">
            <a:solidFill>
              <a:srgbClr val="22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43438" y="500042"/>
            <a:ext cx="4214842" cy="5693866"/>
          </a:xfrm>
          <a:prstGeom prst="rect">
            <a:avLst/>
          </a:prstGeom>
        </p:spPr>
        <p:txBody>
          <a:bodyPr wrap="square">
            <a:spAutoFit/>
          </a:bodyPr>
          <a:lstStyle/>
          <a:p>
            <a:pPr algn="just"/>
            <a:r>
              <a:rPr lang="ru-RU" sz="2400" b="1" dirty="0" smtClean="0">
                <a:solidFill>
                  <a:srgbClr val="220000"/>
                </a:solidFill>
              </a:rPr>
              <a:t>	</a:t>
            </a:r>
            <a:r>
              <a:rPr lang="ru-RU" sz="2000" dirty="0" smtClean="0">
                <a:solidFill>
                  <a:srgbClr val="220000"/>
                </a:solidFill>
              </a:rPr>
              <a:t>Все члены семьи свободно изъяснялись на французском. В то же время маленький Тютчев в </a:t>
            </a:r>
            <a:r>
              <a:rPr lang="ru-RU" sz="2000" dirty="0" err="1" smtClean="0">
                <a:solidFill>
                  <a:srgbClr val="220000"/>
                </a:solidFill>
              </a:rPr>
              <a:t>Овстуге</a:t>
            </a:r>
            <a:r>
              <a:rPr lang="ru-RU" sz="2000" dirty="0" smtClean="0">
                <a:solidFill>
                  <a:srgbClr val="220000"/>
                </a:solidFill>
              </a:rPr>
              <a:t>, среди лесов и полей, впитал исконно русскую атмосферу. Феденька любил вечерами гулять по молодому лесу, собирая ночные фиалки возле сельского кладбища. Как он позже напишет, их аромат наполнял его «невыразимым чувством таинственности». На всю жизнь запомнится ему и родная усадьба, с ее старинным садом, большими липами, аллеями, рекой Десной и старым-старым колодцем.</a:t>
            </a:r>
            <a:endParaRPr lang="ru-RU" sz="2400" dirty="0" smtClean="0">
              <a:solidFill>
                <a:srgbClr val="220000"/>
              </a:solidFill>
            </a:endParaRPr>
          </a:p>
        </p:txBody>
      </p:sp>
      <p:pic>
        <p:nvPicPr>
          <p:cNvPr id="23554" name="Picture 2" descr="https://rulove.ru/media/k2/galleries/101/gallery-3-2.png"/>
          <p:cNvPicPr>
            <a:picLocks noChangeAspect="1" noChangeArrowheads="1"/>
          </p:cNvPicPr>
          <p:nvPr/>
        </p:nvPicPr>
        <p:blipFill>
          <a:blip r:embed="rId2"/>
          <a:srcRect/>
          <a:stretch>
            <a:fillRect/>
          </a:stretch>
        </p:blipFill>
        <p:spPr bwMode="auto">
          <a:xfrm>
            <a:off x="285720" y="3786190"/>
            <a:ext cx="4173758" cy="2719977"/>
          </a:xfrm>
          <a:prstGeom prst="rect">
            <a:avLst/>
          </a:prstGeom>
          <a:noFill/>
          <a:ln>
            <a:solidFill>
              <a:srgbClr val="220000"/>
            </a:solidFill>
          </a:ln>
        </p:spPr>
      </p:pic>
      <p:pic>
        <p:nvPicPr>
          <p:cNvPr id="23556" name="Picture 4" descr="http://etobryansk.ru/uploads/gallery/5/i_8be2a0ab728c69369a0ce0720160488d.jpg"/>
          <p:cNvPicPr>
            <a:picLocks noChangeAspect="1" noChangeArrowheads="1"/>
          </p:cNvPicPr>
          <p:nvPr/>
        </p:nvPicPr>
        <p:blipFill>
          <a:blip r:embed="rId3"/>
          <a:srcRect/>
          <a:stretch>
            <a:fillRect/>
          </a:stretch>
        </p:blipFill>
        <p:spPr bwMode="auto">
          <a:xfrm>
            <a:off x="357158" y="428604"/>
            <a:ext cx="4097472" cy="3071834"/>
          </a:xfrm>
          <a:prstGeom prst="rect">
            <a:avLst/>
          </a:prstGeom>
          <a:noFill/>
          <a:ln>
            <a:solidFill>
              <a:srgbClr val="22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357158" y="1714488"/>
            <a:ext cx="8429684" cy="1470025"/>
          </a:xfrm>
        </p:spPr>
        <p:txBody>
          <a:bodyPr/>
          <a:lstStyle/>
          <a:p>
            <a:r>
              <a:rPr lang="ru-RU" sz="5400" b="1" dirty="0" smtClean="0">
                <a:solidFill>
                  <a:srgbClr val="220000"/>
                </a:solidFill>
                <a:latin typeface="Bookman Old Style" pitchFamily="18" charset="0"/>
              </a:rPr>
              <a:t>Фёдор Иванович Тютчев</a:t>
            </a:r>
            <a:br>
              <a:rPr lang="ru-RU" sz="5400" b="1" dirty="0" smtClean="0">
                <a:solidFill>
                  <a:srgbClr val="220000"/>
                </a:solidFill>
                <a:latin typeface="Bookman Old Style" pitchFamily="18" charset="0"/>
              </a:rPr>
            </a:br>
            <a:r>
              <a:rPr lang="ru-RU" sz="2000" b="1" dirty="0" smtClean="0">
                <a:solidFill>
                  <a:srgbClr val="220000"/>
                </a:solidFill>
                <a:latin typeface="Bookman Old Style" pitchFamily="18" charset="0"/>
              </a:rPr>
              <a:t/>
            </a:r>
            <a:br>
              <a:rPr lang="ru-RU" sz="2000" b="1" dirty="0" smtClean="0">
                <a:solidFill>
                  <a:srgbClr val="220000"/>
                </a:solidFill>
                <a:latin typeface="Bookman Old Style" pitchFamily="18" charset="0"/>
              </a:rPr>
            </a:br>
            <a:r>
              <a:rPr lang="ru-RU" sz="5400" b="1" dirty="0" smtClean="0">
                <a:solidFill>
                  <a:srgbClr val="220000"/>
                </a:solidFill>
                <a:latin typeface="Bookman Old Style" pitchFamily="18" charset="0"/>
              </a:rPr>
              <a:t>«Весенняя гроза»</a:t>
            </a:r>
            <a:endParaRPr lang="ru-RU" b="1" dirty="0" smtClean="0">
              <a:solidFill>
                <a:srgbClr val="220000"/>
              </a:solidFill>
              <a:latin typeface="Bookman Old Style" pitchFamily="18" charset="0"/>
            </a:endParaRPr>
          </a:p>
        </p:txBody>
      </p:sp>
    </p:spTree>
  </p:cSld>
  <p:clrMapOvr>
    <a:masterClrMapping/>
  </p:clrMapOvr>
</p:sld>
</file>

<file path=ppt/theme/theme1.xml><?xml version="1.0" encoding="utf-8"?>
<a:theme xmlns:a="http://schemas.openxmlformats.org/drawingml/2006/main" name="Тютчев Весенняя гроз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Тютчев Весенняя гроза</Template>
  <TotalTime>110</TotalTime>
  <Words>221</Words>
  <Application>Microsoft Office PowerPoint</Application>
  <PresentationFormat>Экран (4:3)</PresentationFormat>
  <Paragraphs>40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Тютчев Весенняя гроза</vt:lpstr>
      <vt:lpstr>Литературное чтение  3 класс «Школа России»</vt:lpstr>
      <vt:lpstr>Слайд 2</vt:lpstr>
      <vt:lpstr>Фёдор Иванович Тютчев</vt:lpstr>
      <vt:lpstr>Фёдор Иванович Тютчев родился в Овстуге Орловской губернии в семье дворянина. Федор был средним ребенком в семье. </vt:lpstr>
      <vt:lpstr>Кроме него у Тютчевых было еще двое детей: старший брат — Николай и младшая дочь — Дарья. Братья Тютчевы были невероятно дружны с самого раннего детства. Но всеобщим любимцем семьи стал именно Федор, Феденька, как его всегда называли.</vt:lpstr>
      <vt:lpstr>Слайд 6</vt:lpstr>
      <vt:lpstr>Слайд 7</vt:lpstr>
      <vt:lpstr>Слайд 8</vt:lpstr>
      <vt:lpstr>Фёдор Иванович Тютчев  «Весенняя гроза»</vt:lpstr>
      <vt:lpstr>Словарная работа</vt:lpstr>
      <vt:lpstr>Использованные ресурсы</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Литературное чтение  3 класс «Школа России»</dc:title>
  <dc:creator>Admin</dc:creator>
  <cp:lastModifiedBy>Admin</cp:lastModifiedBy>
  <cp:revision>11</cp:revision>
  <dcterms:created xsi:type="dcterms:W3CDTF">2015-10-09T18:17:49Z</dcterms:created>
  <dcterms:modified xsi:type="dcterms:W3CDTF">2015-10-12T20:07:50Z</dcterms:modified>
</cp:coreProperties>
</file>