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3980" autoAdjust="0"/>
  </p:normalViewPr>
  <p:slideViewPr>
    <p:cSldViewPr>
      <p:cViewPr varScale="1">
        <p:scale>
          <a:sx n="96" d="100"/>
          <a:sy n="96" d="100"/>
        </p:scale>
        <p:origin x="-10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29AC6-7281-4528-A74B-3838E82380D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D2D33-D371-4CA8-BAA4-57630570D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134672" cy="56886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Презентация на тему: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«Предметно – развивающая среда во 2 младшей группе»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sz="2000" dirty="0" smtClean="0"/>
              <a:t>Воспитатель: Журкина Наталья Леонидовна.</a:t>
            </a:r>
            <a:br>
              <a:rPr lang="ru-RU" sz="2000" dirty="0" smtClean="0"/>
            </a:br>
            <a:r>
              <a:rPr lang="ru-RU" sz="2000" smtClean="0"/>
              <a:t>2012 -2013 г.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SENIA\Desktop\ДЕРЬМЕЦО\IMG_0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645024"/>
            <a:ext cx="3888432" cy="2880320"/>
          </a:xfrm>
          <a:prstGeom prst="rect">
            <a:avLst/>
          </a:prstGeom>
          <a:noFill/>
        </p:spPr>
      </p:pic>
      <p:pic>
        <p:nvPicPr>
          <p:cNvPr id="4099" name="Picture 3" descr="C:\Users\KSENIA\Desktop\ДЕРЬМЕЦО\IMG_03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60648"/>
            <a:ext cx="4080631" cy="2952328"/>
          </a:xfrm>
          <a:prstGeom prst="rect">
            <a:avLst/>
          </a:prstGeom>
          <a:noFill/>
        </p:spPr>
      </p:pic>
      <p:pic>
        <p:nvPicPr>
          <p:cNvPr id="4100" name="Picture 4" descr="C:\Users\KSENIA\Desktop\ДЕРЬМЕЦО\IMG_03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429000"/>
            <a:ext cx="4224660" cy="3168352"/>
          </a:xfrm>
          <a:prstGeom prst="rect">
            <a:avLst/>
          </a:prstGeom>
          <a:noFill/>
        </p:spPr>
      </p:pic>
      <p:pic>
        <p:nvPicPr>
          <p:cNvPr id="4102" name="Picture 6" descr="C:\Users\KSENIA\Desktop\ДЕРЬМЕЦО\IMG_03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88640"/>
            <a:ext cx="3618239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SENIA\Desktop\ДЕРЬМЕЦО\IMG_03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092131" cy="3068960"/>
          </a:xfrm>
          <a:prstGeom prst="rect">
            <a:avLst/>
          </a:prstGeom>
          <a:noFill/>
        </p:spPr>
      </p:pic>
      <p:pic>
        <p:nvPicPr>
          <p:cNvPr id="3076" name="Picture 4" descr="C:\Users\KSENIA\Desktop\ДЕРЬМЕЦО\IMG_03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60648"/>
            <a:ext cx="4104456" cy="3096344"/>
          </a:xfrm>
          <a:prstGeom prst="rect">
            <a:avLst/>
          </a:prstGeom>
          <a:noFill/>
        </p:spPr>
      </p:pic>
      <p:pic>
        <p:nvPicPr>
          <p:cNvPr id="3077" name="Picture 5" descr="C:\Users\KSENIA\Desktop\ДЕРЬМЕЦО\IMG_03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3501008"/>
            <a:ext cx="446449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ENIA\Desktop\ДЕРЬМЕЦО\IMG_03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60648"/>
            <a:ext cx="4032448" cy="3024199"/>
          </a:xfrm>
          <a:prstGeom prst="rect">
            <a:avLst/>
          </a:prstGeom>
          <a:noFill/>
        </p:spPr>
      </p:pic>
      <p:pic>
        <p:nvPicPr>
          <p:cNvPr id="1027" name="Picture 3" descr="C:\Users\KSENIA\Desktop\ДЕРЬМЕЦО\IMG_03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645024"/>
            <a:ext cx="3648571" cy="2736304"/>
          </a:xfrm>
          <a:prstGeom prst="rect">
            <a:avLst/>
          </a:prstGeom>
          <a:noFill/>
        </p:spPr>
      </p:pic>
      <p:pic>
        <p:nvPicPr>
          <p:cNvPr id="1028" name="Picture 4" descr="C:\Users\KSENIA\Desktop\ДЕРЬМЕЦО\IMG_0327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645024"/>
            <a:ext cx="3648392" cy="2736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ENIA\Desktop\ДЕРЬМЕЦО\PB0801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3552395" cy="2664296"/>
          </a:xfrm>
          <a:prstGeom prst="rect">
            <a:avLst/>
          </a:prstGeom>
          <a:noFill/>
        </p:spPr>
      </p:pic>
      <p:pic>
        <p:nvPicPr>
          <p:cNvPr id="2051" name="Picture 3" descr="C:\Users\KSENIA\Desktop\ДЕРЬМЕЦО\PB0801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548680"/>
            <a:ext cx="3528392" cy="2646294"/>
          </a:xfrm>
          <a:prstGeom prst="rect">
            <a:avLst/>
          </a:prstGeom>
          <a:noFill/>
        </p:spPr>
      </p:pic>
      <p:pic>
        <p:nvPicPr>
          <p:cNvPr id="2052" name="Picture 4" descr="C:\Users\KSENIA\Desktop\ДЕРЬМЕЦО\PB0801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3645024"/>
            <a:ext cx="3528391" cy="2538282"/>
          </a:xfrm>
          <a:prstGeom prst="rect">
            <a:avLst/>
          </a:prstGeom>
          <a:noFill/>
        </p:spPr>
      </p:pic>
      <p:pic>
        <p:nvPicPr>
          <p:cNvPr id="2053" name="Picture 5" descr="C:\Users\KSENIA\Desktop\ДЕРЬМЕЦО\PB0801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645024"/>
            <a:ext cx="3408379" cy="2556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ENIA\Desktop\ДЕРЬМЕЦО\IMG_03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60648"/>
            <a:ext cx="4176464" cy="3132206"/>
          </a:xfrm>
          <a:prstGeom prst="rect">
            <a:avLst/>
          </a:prstGeom>
          <a:noFill/>
        </p:spPr>
      </p:pic>
      <p:pic>
        <p:nvPicPr>
          <p:cNvPr id="1029" name="Picture 5" descr="C:\Users\KSENIA\Desktop\ДЕРЬМЕЦО\IMG_03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645024"/>
            <a:ext cx="3600400" cy="2700178"/>
          </a:xfrm>
          <a:prstGeom prst="rect">
            <a:avLst/>
          </a:prstGeom>
          <a:noFill/>
        </p:spPr>
      </p:pic>
      <p:pic>
        <p:nvPicPr>
          <p:cNvPr id="1030" name="Picture 6" descr="C:\Users\KSENIA\Desktop\ДЕРЬМЕЦО\IMG_03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645024"/>
            <a:ext cx="3600400" cy="270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ENIA\Desktop\ДЕРЬМЕЦО\IMG_03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60648"/>
            <a:ext cx="4704735" cy="3528392"/>
          </a:xfrm>
          <a:prstGeom prst="rect">
            <a:avLst/>
          </a:prstGeom>
          <a:noFill/>
        </p:spPr>
      </p:pic>
      <p:pic>
        <p:nvPicPr>
          <p:cNvPr id="2051" name="Picture 3" descr="C:\Users\KSENIA\Desktop\ДЕРЬМЕЦО\IMG_03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005064"/>
            <a:ext cx="3552555" cy="2664296"/>
          </a:xfrm>
          <a:prstGeom prst="rect">
            <a:avLst/>
          </a:prstGeom>
          <a:noFill/>
        </p:spPr>
      </p:pic>
      <p:pic>
        <p:nvPicPr>
          <p:cNvPr id="2052" name="Picture 4" descr="C:\Users\KSENIA\Desktop\ДЕРЬМЕЦО\IMG_03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005064"/>
            <a:ext cx="3528392" cy="2646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SENIA\Desktop\ДЕРЬМЕЦО\IMG_03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88640"/>
            <a:ext cx="4824536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KSENIA\Desktop\ДЕРЬМЕЦО\IMG_0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7" y="3645024"/>
            <a:ext cx="3552555" cy="2664296"/>
          </a:xfrm>
          <a:prstGeom prst="rect">
            <a:avLst/>
          </a:prstGeom>
          <a:noFill/>
        </p:spPr>
      </p:pic>
      <p:pic>
        <p:nvPicPr>
          <p:cNvPr id="3076" name="Picture 4" descr="C:\Users\KSENIA\Desktop\ДЕРЬМЕЦО\IMG_03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645024"/>
            <a:ext cx="3552503" cy="2664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ENIA\Desktop\ДЕРЬМЕЦО\IMG_03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476672"/>
            <a:ext cx="4032448" cy="2664175"/>
          </a:xfrm>
          <a:prstGeom prst="rect">
            <a:avLst/>
          </a:prstGeom>
          <a:noFill/>
        </p:spPr>
      </p:pic>
      <p:pic>
        <p:nvPicPr>
          <p:cNvPr id="1027" name="Picture 3" descr="C:\Users\KSENIA\Desktop\ДЕРЬМЕЦО\IMG_03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573016"/>
            <a:ext cx="3672408" cy="2664296"/>
          </a:xfrm>
          <a:prstGeom prst="rect">
            <a:avLst/>
          </a:prstGeom>
          <a:noFill/>
        </p:spPr>
      </p:pic>
      <p:pic>
        <p:nvPicPr>
          <p:cNvPr id="3074" name="Picture 2" descr="C:\Users\KSENIA\Desktop\ДЕРЬМЕЦО\IMG_02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5979" y="3536799"/>
            <a:ext cx="3600438" cy="2700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ENIA\Desktop\ДЕРЬМЕЦО\IMG_03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404664"/>
            <a:ext cx="4320480" cy="2952328"/>
          </a:xfrm>
          <a:prstGeom prst="rect">
            <a:avLst/>
          </a:prstGeom>
          <a:noFill/>
        </p:spPr>
      </p:pic>
      <p:pic>
        <p:nvPicPr>
          <p:cNvPr id="2051" name="Picture 3" descr="C:\Users\KSENIA\Desktop\ДЕРЬМЕЦО\IMG_03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501008"/>
            <a:ext cx="4032448" cy="3024199"/>
          </a:xfrm>
          <a:prstGeom prst="rect">
            <a:avLst/>
          </a:prstGeom>
          <a:noFill/>
        </p:spPr>
      </p:pic>
      <p:pic>
        <p:nvPicPr>
          <p:cNvPr id="2053" name="Picture 5" descr="C:\Users\KSENIA\Desktop\ДЕРЬМЕЦО\IMG_03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573016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SENIA\Desktop\ДЕРЬМЕЦО\IMG_03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260648"/>
            <a:ext cx="3528392" cy="2646174"/>
          </a:xfrm>
          <a:prstGeom prst="rect">
            <a:avLst/>
          </a:prstGeom>
          <a:noFill/>
        </p:spPr>
      </p:pic>
      <p:pic>
        <p:nvPicPr>
          <p:cNvPr id="3075" name="Picture 3" descr="C:\Users\KSENIA\Desktop\ДЕРЬМЕЦО\IMG_03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260648"/>
            <a:ext cx="3744415" cy="2664296"/>
          </a:xfrm>
          <a:prstGeom prst="rect">
            <a:avLst/>
          </a:prstGeom>
          <a:noFill/>
        </p:spPr>
      </p:pic>
      <p:pic>
        <p:nvPicPr>
          <p:cNvPr id="3076" name="Picture 4" descr="C:\Users\KSENIA\Desktop\ДЕРЬМЕЦО\PB0801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212976"/>
            <a:ext cx="3888432" cy="2952328"/>
          </a:xfrm>
          <a:prstGeom prst="rect">
            <a:avLst/>
          </a:prstGeom>
          <a:noFill/>
        </p:spPr>
      </p:pic>
      <p:pic>
        <p:nvPicPr>
          <p:cNvPr id="3077" name="Picture 5" descr="C:\Users\KSENIA\Desktop\ДЕРЬМЕЦО\PB0101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3284984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ENIA\Desktop\ДЕРЬМЕЦО\PB02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53535" y="-7300192"/>
            <a:ext cx="7200800" cy="5400600"/>
          </a:xfrm>
          <a:prstGeom prst="rect">
            <a:avLst/>
          </a:prstGeom>
          <a:noFill/>
        </p:spPr>
      </p:pic>
      <p:pic>
        <p:nvPicPr>
          <p:cNvPr id="2" name="Picture 2" descr="C:\Users\KSENIA\Desktop\ДЕРЬМЕЦО\IMG_03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05064"/>
            <a:ext cx="3744416" cy="2529813"/>
          </a:xfrm>
          <a:prstGeom prst="rect">
            <a:avLst/>
          </a:prstGeom>
          <a:noFill/>
        </p:spPr>
      </p:pic>
      <p:pic>
        <p:nvPicPr>
          <p:cNvPr id="1027" name="Picture 3" descr="C:\Users\KSENIA\Desktop\ДЕРЬМЕЦО\IMG_03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188640"/>
            <a:ext cx="4464496" cy="3240360"/>
          </a:xfrm>
          <a:prstGeom prst="rect">
            <a:avLst/>
          </a:prstGeom>
          <a:noFill/>
        </p:spPr>
      </p:pic>
      <p:pic>
        <p:nvPicPr>
          <p:cNvPr id="1028" name="Picture 4" descr="C:\Users\KSENIA\Desktop\ДЕРЬМЕЦО\IMG_03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4005064"/>
            <a:ext cx="367240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ENIA\Desktop\ДЕРЬМЕЦО\IMG_03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464496" cy="3168352"/>
          </a:xfrm>
          <a:prstGeom prst="rect">
            <a:avLst/>
          </a:prstGeom>
          <a:noFill/>
        </p:spPr>
      </p:pic>
      <p:pic>
        <p:nvPicPr>
          <p:cNvPr id="2051" name="Picture 3" descr="C:\Users\KSENIA\Desktop\ДЕРЬМЕЦО\IMG_03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3284984"/>
            <a:ext cx="477673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Презентация на тему:  «Предметно – развивающая среда во 2 младшей группе»                         Воспитатель: Журкина Наталья Леонидовна. 2012 -2013 г.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KSENIA</dc:creator>
  <cp:lastModifiedBy>Ксения</cp:lastModifiedBy>
  <cp:revision>20</cp:revision>
  <dcterms:created xsi:type="dcterms:W3CDTF">2012-11-29T17:07:44Z</dcterms:created>
  <dcterms:modified xsi:type="dcterms:W3CDTF">2015-11-04T19:54:26Z</dcterms:modified>
</cp:coreProperties>
</file>