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</p:sld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8969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16656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62827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13917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6239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8851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62854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87293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8983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946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449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0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5477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293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1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0978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0265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138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330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7819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835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8688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0645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8057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6522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8680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8997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3402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222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6152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2498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1712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1203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2039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3307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1655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881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5435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003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248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7431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2558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8178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5090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5194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939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6487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2503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484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4603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2480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9527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1936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3792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6521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24523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1288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9507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456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06282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5586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53998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2414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85603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2591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5700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218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1712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563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1670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88982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95423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73502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1263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8573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72671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73484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19885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084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631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01021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39021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7908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90195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85028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25102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15247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11548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940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58511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15718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18149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24445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19973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68418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06202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8278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74472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948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669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5553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0892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8942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7872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5965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2824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7998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01877-923F-40F0-BFD2-B97F38621A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4FC39-1366-4B7C-8D7F-7764DFE422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2046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7269129" cy="1368152"/>
          </a:xfrm>
        </p:spPr>
        <p:txBody>
          <a:bodyPr/>
          <a:lstStyle/>
          <a:p>
            <a:r>
              <a:rPr lang="en-US" sz="4800" dirty="0" smtClean="0"/>
              <a:t>“</a:t>
            </a:r>
            <a:r>
              <a:rPr lang="ru-RU" sz="4800" dirty="0" smtClean="0"/>
              <a:t>Зимние забавы</a:t>
            </a:r>
            <a:r>
              <a:rPr lang="en-US" sz="4800" dirty="0" smtClean="0"/>
              <a:t>”</a:t>
            </a:r>
            <a:r>
              <a:rPr lang="ru-RU" sz="4800" dirty="0" smtClean="0"/>
              <a:t> детей.</a:t>
            </a:r>
            <a:endParaRPr lang="ru-RU" sz="480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1772816"/>
            <a:ext cx="6792754" cy="48245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8866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432924"/>
            <a:ext cx="3888432" cy="31065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7" y="404665"/>
            <a:ext cx="4032449" cy="2880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55576" y="332656"/>
            <a:ext cx="2880320" cy="3024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184069" y="3465003"/>
            <a:ext cx="3168354" cy="30963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8648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557161" cy="2232248"/>
          </a:xfrm>
        </p:spPr>
        <p:txBody>
          <a:bodyPr/>
          <a:lstStyle/>
          <a:p>
            <a:r>
              <a:rPr lang="ru-RU" sz="4800" dirty="0" smtClean="0"/>
              <a:t>  Занятие по лепке с использованием схем.</a:t>
            </a:r>
            <a:endParaRPr lang="ru-RU" sz="4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420888"/>
            <a:ext cx="4032448" cy="41969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2924944"/>
            <a:ext cx="2448272" cy="14401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0829" y="4851393"/>
            <a:ext cx="2352262" cy="14401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1954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88640"/>
            <a:ext cx="7125113" cy="1411559"/>
          </a:xfrm>
        </p:spPr>
        <p:txBody>
          <a:bodyPr/>
          <a:lstStyle/>
          <a:p>
            <a:r>
              <a:rPr lang="ru-RU" sz="4400" dirty="0" smtClean="0"/>
              <a:t>Аппликация </a:t>
            </a:r>
            <a:r>
              <a:rPr lang="en-US" sz="4400" dirty="0" smtClean="0"/>
              <a:t>“</a:t>
            </a:r>
            <a:r>
              <a:rPr lang="ru-RU" sz="4400" dirty="0" smtClean="0"/>
              <a:t>Лепим снеговиков</a:t>
            </a:r>
            <a:r>
              <a:rPr lang="en-US" sz="4400" dirty="0" smtClean="0"/>
              <a:t>”</a:t>
            </a:r>
            <a:r>
              <a:rPr lang="ru-RU" sz="4400" dirty="0" smtClean="0"/>
              <a:t>.</a:t>
            </a:r>
            <a:endParaRPr lang="ru-RU" sz="4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806574"/>
            <a:ext cx="7128792" cy="47187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2310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0"/>
            <a:ext cx="7125113" cy="1600199"/>
          </a:xfrm>
        </p:spPr>
        <p:txBody>
          <a:bodyPr/>
          <a:lstStyle/>
          <a:p>
            <a:r>
              <a:rPr lang="ru-RU" sz="4400" dirty="0" smtClean="0"/>
              <a:t>Рисование </a:t>
            </a:r>
            <a:r>
              <a:rPr lang="en-US" sz="4400" dirty="0" smtClean="0"/>
              <a:t>“</a:t>
            </a:r>
            <a:r>
              <a:rPr lang="ru-RU" sz="4400" dirty="0" smtClean="0"/>
              <a:t>Снегопад</a:t>
            </a:r>
            <a:r>
              <a:rPr lang="en-US" sz="4400" dirty="0" smtClean="0"/>
              <a:t>”</a:t>
            </a:r>
            <a:r>
              <a:rPr lang="ru-RU" sz="4400" dirty="0" smtClean="0"/>
              <a:t>.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60" y="1268760"/>
            <a:ext cx="7424738" cy="54084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305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Одной из потребностей, лежащих в основе развития ребёнка, является потребность в новых впечатлениях, новых знаниях.                                                 Чем разнообразнее познавательная деятельность, тем больше новой информации получает ребёнок, тем быстрее и полноценнее идёт его развитие.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7764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Сотрудничество с родителями.                            Рекомендации.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Экскурсия с детьми в парк в выходной день.                                        Поездка с детьми в Измайловский парк на выставку ледяных фигур.       Экскурсия на водоём.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1511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4925" y="1916832"/>
            <a:ext cx="3456383" cy="30963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97356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266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675724"/>
            <a:ext cx="6370867" cy="924475"/>
          </a:xfrm>
        </p:spPr>
        <p:txBody>
          <a:bodyPr/>
          <a:lstStyle/>
          <a:p>
            <a:r>
              <a:rPr lang="ru-RU" dirty="0" smtClean="0"/>
              <a:t>Экскурсия в Лужники.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2334" y="1806575"/>
            <a:ext cx="6079332" cy="40528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54683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</Words>
  <Application>Microsoft Office PowerPoint</Application>
  <PresentationFormat>Экран (4:3)</PresentationFormat>
  <Paragraphs>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9</vt:i4>
      </vt:variant>
    </vt:vector>
  </HeadingPairs>
  <TitlesOfParts>
    <vt:vector size="19" baseType="lpstr">
      <vt:lpstr>Тема Office</vt:lpstr>
      <vt:lpstr>Winter</vt:lpstr>
      <vt:lpstr>1_Winter</vt:lpstr>
      <vt:lpstr>2_Winter</vt:lpstr>
      <vt:lpstr>3_Winter</vt:lpstr>
      <vt:lpstr>4_Winter</vt:lpstr>
      <vt:lpstr>5_Winter</vt:lpstr>
      <vt:lpstr>6_Winter</vt:lpstr>
      <vt:lpstr>7_Winter</vt:lpstr>
      <vt:lpstr>8_Winter</vt:lpstr>
      <vt:lpstr>“Зимние забавы” детей.</vt:lpstr>
      <vt:lpstr>Презентация PowerPoint</vt:lpstr>
      <vt:lpstr>  Занятие по лепке с использованием схем.</vt:lpstr>
      <vt:lpstr>Аппликация “Лепим снеговиков”.</vt:lpstr>
      <vt:lpstr>Рисование “Снегопад”.</vt:lpstr>
      <vt:lpstr>Презентация PowerPoint</vt:lpstr>
      <vt:lpstr>Сотрудничество с родителями.                            Рекомендации.</vt:lpstr>
      <vt:lpstr>Презентация PowerPoint</vt:lpstr>
      <vt:lpstr>Экскурсия в Лужники.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“Зимние забавы” детей.</dc:title>
  <dc:creator>user</dc:creator>
  <cp:lastModifiedBy>user</cp:lastModifiedBy>
  <cp:revision>1</cp:revision>
  <dcterms:created xsi:type="dcterms:W3CDTF">2015-11-04T20:06:17Z</dcterms:created>
  <dcterms:modified xsi:type="dcterms:W3CDTF">2015-11-04T20:10:11Z</dcterms:modified>
</cp:coreProperties>
</file>