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6" r:id="rId42"/>
    <p:sldId id="27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16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62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694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655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475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035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979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61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409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0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1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309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04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47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3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49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04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21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127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658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93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9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899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177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68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85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861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55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99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85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20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33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870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840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2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16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97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98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96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4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48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11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6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312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745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99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09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90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28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347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6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535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96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776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93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29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32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40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05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3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60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34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38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57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411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561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474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552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46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8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704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138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97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38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149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965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196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50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88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373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679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7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90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1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0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27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0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96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115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879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455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30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52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092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284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061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994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07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09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31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3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69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807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700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348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996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8677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208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803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36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756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39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18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801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6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682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00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7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01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6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410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3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285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19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538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049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60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20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7002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513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2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5909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792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30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96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542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039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268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250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575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817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6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49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72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758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07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5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7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0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6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7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71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88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49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9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5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2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32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7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8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0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70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20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1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73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27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36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0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68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90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76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61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8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5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10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93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11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9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51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7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47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5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21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6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3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5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7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6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19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20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29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9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139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33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14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09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2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45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7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13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735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9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842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9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17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08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5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60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19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62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35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6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33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0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3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9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21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58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0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7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1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81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2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7416824" cy="5904656"/>
          </a:xfrm>
        </p:spPr>
        <p:txBody>
          <a:bodyPr/>
          <a:lstStyle/>
          <a:p>
            <a:r>
              <a:rPr lang="ru-RU" sz="5400" dirty="0" smtClean="0"/>
              <a:t>Измерение глубины снежного покрова снегомером.                  Снег измеряется в разных местах.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4653136"/>
            <a:ext cx="7125112" cy="180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7920880" cy="6741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3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75724"/>
            <a:ext cx="6082835" cy="924475"/>
          </a:xfrm>
        </p:spPr>
        <p:txBody>
          <a:bodyPr/>
          <a:lstStyle/>
          <a:p>
            <a:r>
              <a:rPr lang="ru-RU" sz="4000" dirty="0" smtClean="0"/>
              <a:t>Вода безвкусна.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88840"/>
            <a:ext cx="525658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09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2" y="188640"/>
            <a:ext cx="7259438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43856" y="3605720"/>
            <a:ext cx="340821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0648"/>
            <a:ext cx="367240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3"/>
            <a:ext cx="5794803" cy="1080120"/>
          </a:xfrm>
        </p:spPr>
        <p:txBody>
          <a:bodyPr/>
          <a:lstStyle/>
          <a:p>
            <a:endParaRPr lang="ru-RU" sz="4800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28800"/>
            <a:ext cx="417646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6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420889"/>
            <a:ext cx="7117180" cy="1008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005064"/>
            <a:ext cx="5040560" cy="26049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Вода на морозе меняет своё состояние – превращается в твёрдый лёд.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340782"/>
            <a:ext cx="3743212" cy="3476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5" y="220996"/>
            <a:ext cx="3859189" cy="351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58899" cy="1339551"/>
          </a:xfrm>
        </p:spPr>
        <p:txBody>
          <a:bodyPr/>
          <a:lstStyle/>
          <a:p>
            <a:r>
              <a:rPr lang="ru-RU" sz="4800" dirty="0" smtClean="0"/>
              <a:t>Имеет ли форму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1844824"/>
            <a:ext cx="453650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9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1599" y="548676"/>
            <a:ext cx="5832651" cy="583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5301208"/>
            <a:ext cx="7018941" cy="5575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671133"/>
            <a:ext cx="3251770" cy="328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671133"/>
            <a:ext cx="3402880" cy="328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7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на морозе замерзает, превращается в лёд. Заливаем водой ледяную дорожку и фигурки.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96724" y="2663916"/>
            <a:ext cx="4104458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843238"/>
            <a:ext cx="7125113" cy="2826122"/>
          </a:xfrm>
        </p:spPr>
        <p:txBody>
          <a:bodyPr/>
          <a:lstStyle/>
          <a:p>
            <a:r>
              <a:rPr lang="ru-RU" sz="4400" dirty="0" smtClean="0"/>
              <a:t>Измеряем глубину нетронутого снежного покрова.</a:t>
            </a:r>
            <a:endParaRPr lang="ru-RU" sz="4400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53185"/>
            <a:ext cx="3527745" cy="372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99392"/>
            <a:ext cx="7125113" cy="2376264"/>
          </a:xfrm>
        </p:spPr>
        <p:txBody>
          <a:bodyPr/>
          <a:lstStyle/>
          <a:p>
            <a:r>
              <a:rPr lang="ru-RU" sz="4800" dirty="0" smtClean="0"/>
              <a:t>Опыт:</a:t>
            </a:r>
            <a:r>
              <a:rPr lang="en-US" sz="4800" dirty="0" smtClean="0"/>
              <a:t>”</a:t>
            </a:r>
            <a:r>
              <a:rPr lang="ru-RU" sz="4800" dirty="0" smtClean="0"/>
              <a:t>Защитные   свойства снега</a:t>
            </a:r>
            <a:r>
              <a:rPr lang="en-US" sz="4800" dirty="0" smtClean="0"/>
              <a:t>”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4653136"/>
            <a:ext cx="505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Воду в трёх бутылках поставили в снег на разной глубине. Через некоторое время посмотрим, что произойдёт с водой. 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060848"/>
            <a:ext cx="424945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03" y="1807361"/>
            <a:ext cx="2553952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75724"/>
            <a:ext cx="6514883" cy="924475"/>
          </a:xfrm>
        </p:spPr>
        <p:txBody>
          <a:bodyPr/>
          <a:lstStyle/>
          <a:p>
            <a:r>
              <a:rPr lang="ru-RU" sz="3600" dirty="0" smtClean="0"/>
              <a:t>Смотрим результат на следующий день.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16832"/>
            <a:ext cx="576064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9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81128"/>
            <a:ext cx="5976664" cy="1944216"/>
          </a:xfrm>
        </p:spPr>
        <p:txBody>
          <a:bodyPr/>
          <a:lstStyle/>
          <a:p>
            <a:r>
              <a:rPr lang="ru-RU" sz="4000" dirty="0" smtClean="0"/>
              <a:t>Возле деревьев, в тёмном месте.</a:t>
            </a:r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68142" y="344229"/>
            <a:ext cx="4392486" cy="422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41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116633"/>
            <a:ext cx="3168352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72161"/>
            <a:ext cx="3893485" cy="382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3717032"/>
            <a:ext cx="7488832" cy="28083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Там, где снег специально накидали.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146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58899" cy="1512168"/>
          </a:xfrm>
        </p:spPr>
        <p:txBody>
          <a:bodyPr/>
          <a:lstStyle/>
          <a:p>
            <a:r>
              <a:rPr lang="ru-RU" sz="4000" dirty="0" smtClean="0"/>
              <a:t>Что тяжелее снег или земля</a:t>
            </a:r>
            <a:r>
              <a:rPr lang="en-US" sz="4000" dirty="0" smtClean="0"/>
              <a:t>?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88840"/>
            <a:ext cx="6120680" cy="445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09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255996"/>
            <a:ext cx="3638049" cy="346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338" y="1255996"/>
            <a:ext cx="3443875" cy="346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7663" y="494116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Сухой снег легче мокрой земли, а сухая земля легче мокрого снега.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508518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Тает в тёплых руках – становится капельками воды.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92305" y="922750"/>
            <a:ext cx="4215373" cy="4077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010827" cy="1195535"/>
          </a:xfrm>
        </p:spPr>
        <p:txBody>
          <a:bodyPr/>
          <a:lstStyle/>
          <a:p>
            <a:r>
              <a:rPr lang="ru-RU" sz="4400" dirty="0" smtClean="0"/>
              <a:t>Наблюдение за образованием сосулек.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60848"/>
            <a:ext cx="6480720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75724"/>
            <a:ext cx="6624737" cy="924475"/>
          </a:xfrm>
        </p:spPr>
        <p:txBody>
          <a:bodyPr/>
          <a:lstStyle/>
          <a:p>
            <a:r>
              <a:rPr lang="ru-RU" dirty="0" smtClean="0"/>
              <a:t>Снег превратился в воду.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6696744" cy="5112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0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140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21</vt:i4>
      </vt:variant>
    </vt:vector>
  </HeadingPairs>
  <TitlesOfParts>
    <vt:vector size="43" baseType="lpstr">
      <vt:lpstr>Тема Office</vt:lpstr>
      <vt:lpstr>Winter</vt:lpstr>
      <vt:lpstr>1_Winter</vt:lpstr>
      <vt:lpstr>2_Winter</vt:lpstr>
      <vt:lpstr>3_Winter</vt:lpstr>
      <vt:lpstr>4_Winter</vt:lpstr>
      <vt:lpstr>5_Winter</vt:lpstr>
      <vt:lpstr>6_Winter</vt:lpstr>
      <vt:lpstr>7_Winter</vt:lpstr>
      <vt:lpstr>8_Winter</vt:lpstr>
      <vt:lpstr>9_Winter</vt:lpstr>
      <vt:lpstr>10_Winter</vt:lpstr>
      <vt:lpstr>11_Winter</vt:lpstr>
      <vt:lpstr>12_Winter</vt:lpstr>
      <vt:lpstr>13_Winter</vt:lpstr>
      <vt:lpstr>14_Winter</vt:lpstr>
      <vt:lpstr>15_Winter</vt:lpstr>
      <vt:lpstr>16_Winter</vt:lpstr>
      <vt:lpstr>17_Winter</vt:lpstr>
      <vt:lpstr>18_Winter</vt:lpstr>
      <vt:lpstr>19_Winter</vt:lpstr>
      <vt:lpstr>20_Winter</vt:lpstr>
      <vt:lpstr>Измерение глубины снежного покрова снегомером.                  Снег измеряется в разных местах.</vt:lpstr>
      <vt:lpstr>Измеряем глубину нетронутого снежного покрова.</vt:lpstr>
      <vt:lpstr>Возле деревьев, в тёмном месте.</vt:lpstr>
      <vt:lpstr>Презентация PowerPoint</vt:lpstr>
      <vt:lpstr>Что тяжелее снег или земля?</vt:lpstr>
      <vt:lpstr>Презентация PowerPoint</vt:lpstr>
      <vt:lpstr>Презентация PowerPoint</vt:lpstr>
      <vt:lpstr>Наблюдение за образованием сосулек.</vt:lpstr>
      <vt:lpstr>Снег превратился в воду.</vt:lpstr>
      <vt:lpstr>Презентация PowerPoint</vt:lpstr>
      <vt:lpstr>Вода безвкусна. </vt:lpstr>
      <vt:lpstr>Презентация PowerPoint</vt:lpstr>
      <vt:lpstr>Презентация PowerPoint</vt:lpstr>
      <vt:lpstr>Презентация PowerPoint</vt:lpstr>
      <vt:lpstr>Презентация PowerPoint</vt:lpstr>
      <vt:lpstr>Имеет ли форму?</vt:lpstr>
      <vt:lpstr>Презентация PowerPoint</vt:lpstr>
      <vt:lpstr>Презентация PowerPoint</vt:lpstr>
      <vt:lpstr>Вода на морозе замерзает, превращается в лёд. Заливаем водой ледяную дорожку и фигурки.</vt:lpstr>
      <vt:lpstr>Опыт:”Защитные   свойства снега”.</vt:lpstr>
      <vt:lpstr>Смотрим результат на следующий день.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глубины снежного покрова снегомером.                  Снег измеряется в разных местах.</dc:title>
  <dc:creator>user</dc:creator>
  <cp:lastModifiedBy>user</cp:lastModifiedBy>
  <cp:revision>9</cp:revision>
  <dcterms:created xsi:type="dcterms:W3CDTF">2015-11-04T19:49:17Z</dcterms:created>
  <dcterms:modified xsi:type="dcterms:W3CDTF">2015-11-04T20:00:27Z</dcterms:modified>
</cp:coreProperties>
</file>