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6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85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2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0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52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09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28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1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43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86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3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74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80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17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4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59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65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01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64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1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12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30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15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3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84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29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31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62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090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8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81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65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9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4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99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4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568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65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63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29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933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267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7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353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979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288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0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274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91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7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43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1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88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920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459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300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42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58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4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7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09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97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20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90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63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51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18939" cy="496855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5400" dirty="0" smtClean="0">
                <a:effectLst/>
              </a:rPr>
              <a:t>Формирование познавательных интересов детей через проектную деятельность.</a:t>
            </a:r>
            <a:endParaRPr lang="ru-RU" sz="5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229200"/>
            <a:ext cx="8856984" cy="13681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Старшая группа </a:t>
            </a:r>
            <a:r>
              <a:rPr lang="ru-RU" sz="2800" smtClean="0"/>
              <a:t>№</a:t>
            </a:r>
            <a:r>
              <a:rPr lang="ru-RU" sz="2800" smtClean="0"/>
              <a:t>10.Январь. </a:t>
            </a:r>
            <a:r>
              <a:rPr lang="ru-RU" sz="2800" dirty="0" smtClean="0"/>
              <a:t>Подготовила и провела: Силаева Галина Васильевна.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53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125113" cy="216024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sz="8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Снег, лёд и вода.</a:t>
            </a:r>
            <a:endParaRPr lang="ru-RU" sz="8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00311"/>
            <a:ext cx="6336704" cy="31410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2276872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sz="4000" dirty="0" smtClean="0">
                <a:solidFill>
                  <a:prstClr val="white"/>
                </a:solidFill>
              </a:rPr>
              <a:t>Исследовательская деятельность.</a:t>
            </a:r>
            <a:endParaRPr lang="ru-RU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29400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125112" cy="55981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Проектная деятельность </a:t>
            </a:r>
            <a:r>
              <a:rPr lang="ru-RU" sz="2800" dirty="0" smtClean="0"/>
              <a:t>–1</a:t>
            </a:r>
            <a:r>
              <a:rPr lang="en-US" sz="2800" dirty="0" smtClean="0"/>
              <a:t>) </a:t>
            </a:r>
            <a:r>
              <a:rPr lang="ru-RU" sz="2800" dirty="0" smtClean="0"/>
              <a:t>совокупность исследовательских, поисковых, проблемных методов, приёмов, действий воспитателя в определённой последовательности для достижения поставленной задачи, оформленной в виде конечного продукта.                                   2</a:t>
            </a:r>
            <a:r>
              <a:rPr lang="en-US" sz="2800" dirty="0" smtClean="0"/>
              <a:t>)</a:t>
            </a:r>
            <a:r>
              <a:rPr lang="ru-RU" sz="2800" dirty="0" smtClean="0"/>
              <a:t> Сотрудничество, в которое вовлекаются дети между собой и с педагогом.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226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75724"/>
            <a:ext cx="5866811" cy="924475"/>
          </a:xfrm>
        </p:spPr>
        <p:txBody>
          <a:bodyPr/>
          <a:lstStyle/>
          <a:p>
            <a:r>
              <a:rPr lang="ru-RU" sz="4800" dirty="0" smtClean="0"/>
              <a:t>Какой снег</a:t>
            </a:r>
            <a:r>
              <a:rPr lang="en-US" sz="4800" dirty="0" smtClean="0"/>
              <a:t>?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480720" cy="4790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15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655" y="332654"/>
            <a:ext cx="5794803" cy="1296144"/>
          </a:xfrm>
        </p:spPr>
        <p:txBody>
          <a:bodyPr/>
          <a:lstStyle/>
          <a:p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3" b="20846"/>
          <a:stretch/>
        </p:blipFill>
        <p:spPr>
          <a:xfrm rot="16200000">
            <a:off x="467543" y="1146090"/>
            <a:ext cx="295233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5"/>
          <a:stretch/>
        </p:blipFill>
        <p:spPr>
          <a:xfrm rot="16200000">
            <a:off x="4505329" y="1013017"/>
            <a:ext cx="2869645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/>
          <a:stretch/>
        </p:blipFill>
        <p:spPr>
          <a:xfrm rot="16200000">
            <a:off x="2562646" y="4221483"/>
            <a:ext cx="2817912" cy="2232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392865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Нелипкий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3559318"/>
            <a:ext cx="154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Лёгкий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9286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Пушистый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536504" cy="4052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4766" y="3088162"/>
            <a:ext cx="4186064" cy="3139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1569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Белый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661248"/>
            <a:ext cx="182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Холодный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Тема Office</vt:lpstr>
      <vt:lpstr>Winter</vt:lpstr>
      <vt:lpstr>1_Winter</vt:lpstr>
      <vt:lpstr>2_Winter</vt:lpstr>
      <vt:lpstr>3_Winter</vt:lpstr>
      <vt:lpstr>4_Winter</vt:lpstr>
      <vt:lpstr>5_Winter</vt:lpstr>
      <vt:lpstr>Формирование познавательных интересов детей через проектную деятельность.</vt:lpstr>
      <vt:lpstr>Снег, лёд и вода.</vt:lpstr>
      <vt:lpstr>Презентация PowerPoint</vt:lpstr>
      <vt:lpstr>Какой снег?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познавательных интересов детей через проектную деятельность.</dc:title>
  <dc:creator>user</dc:creator>
  <cp:lastModifiedBy>user</cp:lastModifiedBy>
  <cp:revision>3</cp:revision>
  <dcterms:created xsi:type="dcterms:W3CDTF">2015-11-04T19:47:26Z</dcterms:created>
  <dcterms:modified xsi:type="dcterms:W3CDTF">2015-11-04T20:10:40Z</dcterms:modified>
</cp:coreProperties>
</file>