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84" d="100"/>
          <a:sy n="84" d="100"/>
        </p:scale>
        <p:origin x="-15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5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4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2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6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0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3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A6E7-52AD-4E51-AEB3-D5933CAFC1AE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B1D8-9980-40EC-AA32-403638B46C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12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5800"/>
            <a:ext cx="9144000" cy="2824163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 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" y="3395663"/>
            <a:ext cx="3107363" cy="3053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3" y="4269242"/>
            <a:ext cx="3265714" cy="2179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87" y="3263673"/>
            <a:ext cx="3374933" cy="3185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78" y="196623"/>
            <a:ext cx="1294415" cy="2758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92" y="196623"/>
            <a:ext cx="1392030" cy="27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186" y="1"/>
            <a:ext cx="9704614" cy="1175656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Дошкольное образование Японии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8" y="1322614"/>
            <a:ext cx="3012176" cy="23831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322614"/>
            <a:ext cx="5829300" cy="553538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Японии детский сад не является обязательной образовательной ступенью. Дети поступают сюда по желанию родителей — обычно с четырехлетнего возраста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же детских садов главная задача воспитателей — научить детей быть послушными.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много времени в детском саду отводится воспитанию манер и знакомству с ритуальной стороной жизни. Дети должны овладеть множеством этикетных формул и знать, где и когда их нужно применять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маленьких детей в Японии не всегда благоприятствует развитию творческих способностей человека, но умело формирует в ребенке понятие о человеческом общежитии, воспитывает физически и психически здорового человека, умеющего работать в коллективе, четко выполняя предписания и не мешая окружающим.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5" y="3749788"/>
            <a:ext cx="3103163" cy="2843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6868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65126"/>
            <a:ext cx="9067799" cy="5166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Дошкольное образование в США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881744"/>
            <a:ext cx="11658600" cy="529521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не существует единой системы дошкольного образования. Оно организуется в рамках различного рода краткосрочных или долгосрочных программ, призванных решать определенные задачи.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шесть видов решения задач в детском саду: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Детский сад помогает родителям организовать дома обстановку, адекватную для развития ребенка, обучает навыкам общения с малышом, дает информацию о здоровом питании и информацию, связанную с общественными службами.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Детский сад предоставляет родителям информацию о развитии ребенка. Периодически организуются встречи родителей и педагогов, поддерживается почтовое сообщение и действует сайт детского сада.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Родители привлекаются к работе детского сада, к участию во внеклассных занятиях.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детском саду родители могут получать информацию об учебном плане занятий с детьми и возможностях реализации этого плана в домашней обстановке.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Родители привлекаются к управлению детским садом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Детский сад и родители тесно сотрудничают с общественными организациями, обеспечивающими реализацию и поддержку обучающих программ для дошкольников.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Таким образом, дошкольное образование в США демонстрирует передовой опыт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4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65125"/>
            <a:ext cx="9867900" cy="884579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Дошкольное образование в Германии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635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детских садах Германии главным в воспитательной работе является развитие речи, детской личности, социальное воспитание и игра. В детском саду дети, как правило, проводят время только до обеда, а вторую половину дня они находятся дома, в своей семье.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немецких детских садов – не нагружать ребенка, поэтому считается слабой в образовательном плане.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85" y="1534885"/>
            <a:ext cx="3640723" cy="1984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54" y="3804558"/>
            <a:ext cx="4018107" cy="26787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72000"/>
            <a:ext cx="3287486" cy="1885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1109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830" y="365125"/>
            <a:ext cx="9622970" cy="1010783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Дошкольное образование в Англии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28306" y="1715862"/>
            <a:ext cx="5181600" cy="297497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Англии четко разделились на обеспечивающие уход, заботу о здоровье и физическое развитие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поддерживает ребенка в учении, помогая ему по максимуму освоить и использовать учебно-развивающее и культурное пространство вокруг себя.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зрослый не доминировал, например, беседуя с ребенком, но происходил обмен мыслями и чувствами, поддерживалось состояние обоюдной непрерывной умственной активности.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42" y="1690688"/>
            <a:ext cx="3271157" cy="2685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" y="1732114"/>
            <a:ext cx="3344636" cy="2685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3" y="4479543"/>
            <a:ext cx="1897705" cy="2378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48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414" y="365125"/>
            <a:ext cx="9345386" cy="1325563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Дошкольное образование в Китай</a:t>
            </a:r>
            <a:endParaRPr lang="ru-RU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4314" y="1801812"/>
            <a:ext cx="4552804" cy="4351338"/>
          </a:xfrm>
        </p:spPr>
        <p:txBody>
          <a:bodyPr>
            <a:normAutofit/>
          </a:bodyPr>
          <a:lstStyle/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садах стали учить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отэгоизма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маленьких детей уже с первых лет учат быть строгими по отношению к себе, контролировать собственные желания и быть частью коллектива. Все какие-либо индивидуальные черты детей не считаются врожденными и поэтому не поощряются.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Главная задача детских садиков — это загрузить детей, чтобы не было возможности возникновения каких-либо неблагоприятных ситуаций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2" y="2166710"/>
            <a:ext cx="3497569" cy="312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5" y="1801812"/>
            <a:ext cx="3247229" cy="1843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5" y="4226639"/>
            <a:ext cx="3214007" cy="2138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214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01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опытадошкольного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в </a:t>
            </a:r>
            <a:b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работе воспитателей России.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61458"/>
            <a:ext cx="5219699" cy="453503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нет стабильных учебных планов, программ, учебников; отсутствует строгая регламентация жизни учащихся. Дети учатся без оценок, у них нет страха перед отчислением,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второгод-ничеством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 работе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 активно привлекаются семьи воспитанников.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России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 и сады появились только в конце 80-х – начале 90-х годов. По инициативе одной многодетной мамы в 1987 г. был создан домашний детский сад. А в 1991 г. в Москве открылся семинар по подготовке воспитателей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детских садов. В это же время в Москве, Петербурге, Ярославле, Самаре и других городах начали открываться первые сады и школы.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Вальдорфская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 является одним из заметных явлений в современной педагогике</a:t>
            </a:r>
          </a:p>
          <a:p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1690688"/>
            <a:ext cx="2917802" cy="2211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3992110"/>
            <a:ext cx="3641271" cy="2730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6" y="1690688"/>
            <a:ext cx="2834821" cy="2211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321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686" y="538843"/>
            <a:ext cx="9447731" cy="3063195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СПАСИБО ЗА ВИМАНИЕ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417" y="2867435"/>
            <a:ext cx="9144000" cy="734603"/>
          </a:xfrm>
        </p:spPr>
        <p:txBody>
          <a:bodyPr>
            <a:normAutofit fontScale="85000" lnSpcReduction="20000"/>
          </a:bodyPr>
          <a:lstStyle/>
          <a:p>
            <a:r>
              <a:rPr lang="ru-RU" sz="66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КОНЕЦ</a:t>
            </a:r>
            <a:endParaRPr lang="ru-RU" sz="6600" dirty="0">
              <a:ln>
                <a:solidFill>
                  <a:srgbClr val="FF0000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9" y="131802"/>
            <a:ext cx="1367258" cy="1713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25843" y="131802"/>
            <a:ext cx="1366157" cy="1713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2038"/>
            <a:ext cx="12192000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5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616</Words>
  <Application>Microsoft Office PowerPoint</Application>
  <PresentationFormat>Произвольный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дошкольного воспитания </vt:lpstr>
      <vt:lpstr>Дошкольное образование Японии</vt:lpstr>
      <vt:lpstr>Дошкольное образование в США</vt:lpstr>
      <vt:lpstr>Дошкольное образование в Германии</vt:lpstr>
      <vt:lpstr>Дошкольное образование в Англии</vt:lpstr>
      <vt:lpstr>Дошкольное образование в Китай</vt:lpstr>
      <vt:lpstr>Зарубежны опытадошкольного образования в               работе воспитателей России.</vt:lpstr>
      <vt:lpstr>СПАСИБО ЗА ВИМАНИЕ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FeoktistovPG</cp:lastModifiedBy>
  <cp:revision>12</cp:revision>
  <dcterms:created xsi:type="dcterms:W3CDTF">2015-10-27T09:26:10Z</dcterms:created>
  <dcterms:modified xsi:type="dcterms:W3CDTF">2015-11-17T12:13:24Z</dcterms:modified>
</cp:coreProperties>
</file>