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6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61A7-C481-48C3-8CEA-B996B691A2DA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0002-0363-447E-B5FF-7AF66CF0AA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61A7-C481-48C3-8CEA-B996B691A2DA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0002-0363-447E-B5FF-7AF66CF0AA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61A7-C481-48C3-8CEA-B996B691A2DA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0002-0363-447E-B5FF-7AF66CF0AA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61A7-C481-48C3-8CEA-B996B691A2DA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0002-0363-447E-B5FF-7AF66CF0AA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61A7-C481-48C3-8CEA-B996B691A2DA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0002-0363-447E-B5FF-7AF66CF0AA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61A7-C481-48C3-8CEA-B996B691A2DA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0002-0363-447E-B5FF-7AF66CF0AA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61A7-C481-48C3-8CEA-B996B691A2DA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0002-0363-447E-B5FF-7AF66CF0AA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61A7-C481-48C3-8CEA-B996B691A2DA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0002-0363-447E-B5FF-7AF66CF0AA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61A7-C481-48C3-8CEA-B996B691A2DA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0002-0363-447E-B5FF-7AF66CF0AA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61A7-C481-48C3-8CEA-B996B691A2DA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0002-0363-447E-B5FF-7AF66CF0AA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61A7-C481-48C3-8CEA-B996B691A2DA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0002-0363-447E-B5FF-7AF66CF0AA36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461A7-C481-48C3-8CEA-B996B691A2DA}" type="datetimeFigureOut">
              <a:rPr lang="ru-RU" smtClean="0"/>
              <a:t>24.10.2015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B0002-0363-447E-B5FF-7AF66CF0AA36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</a:rPr>
              <a:t>     МБДОУ №112 Родительское собрание</a:t>
            </a: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23217"/>
            <a:ext cx="4476534" cy="268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51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620688"/>
            <a:ext cx="3471277" cy="576262"/>
          </a:xfrm>
        </p:spPr>
        <p:txBody>
          <a:bodyPr/>
          <a:lstStyle/>
          <a:p>
            <a:pPr algn="ctr"/>
            <a:r>
              <a:rPr lang="ru-RU" dirty="0"/>
              <a:t>Форма.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268760"/>
            <a:ext cx="3437111" cy="3656187"/>
          </a:xfrm>
        </p:spPr>
        <p:txBody>
          <a:bodyPr>
            <a:normAutofit/>
          </a:bodyPr>
          <a:lstStyle/>
          <a:p>
            <a:r>
              <a:rPr lang="ru-RU" dirty="0" smtClean="0"/>
              <a:t>Познакомить </a:t>
            </a:r>
            <a:r>
              <a:rPr lang="ru-RU" dirty="0"/>
              <a:t>детей с геометрическими фигурами: кругом, квадратом, треугольником. Учить обследовать форму этих фигур, используя зрение и осязание.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620688"/>
            <a:ext cx="3471275" cy="936302"/>
          </a:xfrm>
        </p:spPr>
        <p:txBody>
          <a:bodyPr/>
          <a:lstStyle/>
          <a:p>
            <a:pPr algn="ctr"/>
            <a:r>
              <a:rPr lang="ru-RU" dirty="0"/>
              <a:t>Ориентировка в пространстве.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1628800"/>
            <a:ext cx="4104456" cy="3471861"/>
          </a:xfrm>
        </p:spPr>
        <p:txBody>
          <a:bodyPr>
            <a:noAutofit/>
          </a:bodyPr>
          <a:lstStyle/>
          <a:p>
            <a:r>
              <a:rPr lang="ru-RU" dirty="0" smtClean="0"/>
              <a:t>Развивать </a:t>
            </a:r>
            <a:r>
              <a:rPr lang="ru-RU" dirty="0"/>
              <a:t>умение ориентироваться в расположении частей своего тела и в соответствии с ними различать пространственные направления от себя: вверху — внизу, впереди — сзади (позади, справа — слева. Различать правую и левую руки.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37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Ознакомление с миром природы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124745"/>
            <a:ext cx="7125112" cy="4734054"/>
          </a:xfrm>
        </p:spPr>
        <p:txBody>
          <a:bodyPr/>
          <a:lstStyle/>
          <a:p>
            <a:r>
              <a:rPr lang="ru-RU" dirty="0" smtClean="0"/>
              <a:t>Расширять </a:t>
            </a:r>
            <a:r>
              <a:rPr lang="ru-RU" dirty="0"/>
              <a:t>представления детей о растениях и животных. Продолжать знакомить с домашними животными и их детенышами, особенностями их поведения и питания.</a:t>
            </a:r>
          </a:p>
          <a:p>
            <a:r>
              <a:rPr lang="ru-RU" dirty="0"/>
              <a:t>Расширять представления о диких животных (медведь, лиса, белка, еж и др.) . Учить узнавать лягушку.</a:t>
            </a:r>
          </a:p>
          <a:p>
            <a:r>
              <a:rPr lang="ru-RU" dirty="0"/>
              <a:t>Учить наблюдать за птицами, прилетающими на участок (ворона, голубь, синица, воробей и др., подкармливать их зимой.</a:t>
            </a:r>
          </a:p>
          <a:p>
            <a:r>
              <a:rPr lang="ru-RU" dirty="0"/>
              <a:t>Расширять представления детей о насекомых (бабочка, майский жук, божья коровка, стрекоза и др.) 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40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777612"/>
          </a:xfrm>
        </p:spPr>
        <p:txBody>
          <a:bodyPr/>
          <a:lstStyle/>
          <a:p>
            <a:r>
              <a:rPr lang="ru-RU" sz="1800" dirty="0" smtClean="0"/>
              <a:t>     Дать </a:t>
            </a:r>
            <a:r>
              <a:rPr lang="ru-RU" sz="1800" dirty="0"/>
              <a:t>представления о свойствах воды (льется, переливается, нагревается, охлаждается, песка (сухой — рассыпается, влажный — лепится, снега (холодный, белый, от тепла — тает) </a:t>
            </a:r>
            <a:r>
              <a:rPr lang="ru-RU" sz="1800" dirty="0" smtClean="0"/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    Учить отличать и называть по внешнему виду: овощи (огурец, помидор, морковь, репа и др., фрукты (яблоко, груша, персики и др., ягоды (малина, смородина и др.) .</a:t>
            </a:r>
            <a:br>
              <a:rPr lang="ru-RU" sz="1800" dirty="0" smtClean="0"/>
            </a:br>
            <a:r>
              <a:rPr lang="ru-RU" sz="1800" dirty="0" smtClean="0"/>
              <a:t>     Знакомить с некоторыми растениями данной местности: с деревьями, цветущими травянистыми растениями (одуванчик, </a:t>
            </a:r>
            <a:r>
              <a:rPr lang="ru-RU" sz="1800" dirty="0"/>
              <a:t>мать-и-мачеха и др.) .</a:t>
            </a:r>
            <a:br>
              <a:rPr lang="ru-RU" sz="1800" dirty="0"/>
            </a:br>
            <a:r>
              <a:rPr lang="ru-RU" sz="1800" dirty="0" smtClean="0"/>
              <a:t>Знакомить </a:t>
            </a:r>
            <a:r>
              <a:rPr lang="ru-RU" sz="1800" dirty="0"/>
              <a:t>с комнатными растениями (фикус, герань и др</a:t>
            </a:r>
            <a:r>
              <a:rPr lang="ru-RU" sz="1800" dirty="0" smtClean="0"/>
              <a:t>.) . 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Дать </a:t>
            </a:r>
            <a:r>
              <a:rPr lang="ru-RU" sz="1800" dirty="0"/>
              <a:t>представления о том, что для роста растений нужны земля, вода и воздух.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Знакомить </a:t>
            </a:r>
            <a:r>
              <a:rPr lang="ru-RU" sz="1800" dirty="0"/>
              <a:t>с характерными особенностями следующих друг за другом времен года и теми изменениями, которые происходят в связи с этим в жизни и деятельности взрослых и детей.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6638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Учить </a:t>
            </a:r>
            <a:r>
              <a:rPr lang="ru-RU" sz="2000" dirty="0"/>
              <a:t>детей различать и называть существенные детали и части предметов (у платья — рукава, воротник, карманы, пуговицы, качества (цвет и его оттенки, форма, размер, особенности поверхности (гладкая, пушистая, шероховатая, некоторые материалы и их свойства (бумага легко рвется и размокает, стеклянные предметы бьются, резиновые игрушки после сжимания восстанавливают первоначальную форму, местоположение (за окном, высоко, далеко, под шкафом). Учить понимать обобщающие слова (одежда, посуда, мебель, овощи, фрукты, птицы и т. п.) ; называть части суток (утро, день, вечер, ночь) ; называть домашних животных и их детенышей, овощи и фрукты.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44753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Образовательная область «РЕЧЕВОЕ РАЗВИТИЕ»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125112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Развивающая </a:t>
            </a:r>
            <a:r>
              <a:rPr lang="ru-RU" dirty="0"/>
              <a:t>речевая среда. Продолжать помогать детям общаться со знакомыми взрослыми и сверстниками посредством поручений (спроси, выясни, предложи помощь, поблагодари и т. п.) .</a:t>
            </a:r>
          </a:p>
          <a:p>
            <a:r>
              <a:rPr lang="ru-RU" dirty="0"/>
              <a:t>В целях обогащения и уточнения представлений о предметах ближайшего окружения предоставлять детям для самостоятельного рассматривания картинки, книги, наборы предметов.</a:t>
            </a:r>
          </a:p>
          <a:p>
            <a:r>
              <a:rPr lang="ru-RU" dirty="0"/>
              <a:t>Формирование словаря. На основе обогащения представлений о ближайшем окружении продолжать расширять и активизировать словарный запас детей. Уточнять названия и назначение предметов одежды, обуви, головных уборов, посуды, мебели, видов транспорта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49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Связная речь.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340768"/>
            <a:ext cx="7125112" cy="511256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Развивать </a:t>
            </a:r>
            <a:r>
              <a:rPr lang="ru-RU" sz="2000" dirty="0"/>
              <a:t>диалогическую форму речи. Вовлекать детей в разговор во время рассматривания предметов, картин, иллюстраций; наблюдений за живыми объектами; после просмотра спектаклей, мультфильмов.</a:t>
            </a:r>
          </a:p>
          <a:p>
            <a:r>
              <a:rPr lang="ru-RU" sz="2000" dirty="0"/>
              <a:t>Обучать умению вести диалог с педагогом: слушать и понимать заданный вопрос, понятно отвечать на него, говорить в нормальном темпе, не перебивая говорящего взрослого.</a:t>
            </a:r>
          </a:p>
          <a:p>
            <a:r>
              <a:rPr lang="ru-RU" sz="2000" dirty="0"/>
              <a:t>Напоминать детям о необходимости говорить «спасибо», «здравствуйте», «до свидания», «спокойной ночи» (в семье, группе) 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3321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Приобщение к художественной литературе.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412777"/>
            <a:ext cx="7125112" cy="4446022"/>
          </a:xfrm>
        </p:spPr>
        <p:txBody>
          <a:bodyPr/>
          <a:lstStyle/>
          <a:p>
            <a:r>
              <a:rPr lang="ru-RU" sz="2000" dirty="0" smtClean="0"/>
              <a:t>Читать </a:t>
            </a:r>
            <a:r>
              <a:rPr lang="ru-RU" sz="2000" dirty="0"/>
              <a:t>знакомые, любимые детьми художественные произведения, рекомендованные программой для </a:t>
            </a:r>
            <a:r>
              <a:rPr lang="ru-RU" sz="2000" dirty="0" smtClean="0"/>
              <a:t>второй младшей </a:t>
            </a:r>
            <a:r>
              <a:rPr lang="ru-RU" sz="2000" dirty="0"/>
              <a:t>группы.</a:t>
            </a:r>
          </a:p>
          <a:p>
            <a:r>
              <a:rPr lang="ru-RU" sz="2000" dirty="0"/>
              <a:t>Воспитывать умение слушать новые сказки, рассказы, стихи, следить за развитием действия, сопереживать героям произведения. Объяснять детям поступки персонажей и последствия этих поступков. Повторять наиболее интересные, выразительные отрывки из прочитанного произведения, предоставляя детям возможность договаривать слова и несложные для воспроизведения фразы.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92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692697"/>
            <a:ext cx="7125112" cy="5166102"/>
          </a:xfrm>
        </p:spPr>
        <p:txBody>
          <a:bodyPr>
            <a:normAutofit/>
          </a:bodyPr>
          <a:lstStyle/>
          <a:p>
            <a:r>
              <a:rPr lang="ru-RU" sz="2000" dirty="0"/>
              <a:t>Учить с помощью воспитателя инсценировать и драматизировать небольшие отрывки из народных сказок.</a:t>
            </a:r>
          </a:p>
          <a:p>
            <a:r>
              <a:rPr lang="ru-RU" sz="2000" dirty="0"/>
              <a:t>Учить детей читать наизусть </a:t>
            </a:r>
            <a:r>
              <a:rPr lang="ru-RU" sz="2000" dirty="0" err="1"/>
              <a:t>потешки</a:t>
            </a:r>
            <a:r>
              <a:rPr lang="ru-RU" sz="2000" dirty="0"/>
              <a:t> и небольшие стихотворения.</a:t>
            </a:r>
          </a:p>
          <a:p>
            <a:r>
              <a:rPr lang="ru-RU" sz="2000" dirty="0"/>
              <a:t>Продолжать способствовать формированию интереса к книгам. Регулярно рассматривать с детьми иллюстрации.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0715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ОБРАЗОВАТЕЛЬНАЯ ОБЛАСТЬ «Художественное творчество»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548681"/>
            <a:ext cx="7125112" cy="5310118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• </a:t>
            </a:r>
            <a:r>
              <a:rPr lang="ru-RU" sz="1600" dirty="0"/>
              <a:t>Совершенствовать умение правильно держать кисть, карандаш, фломастер.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• </a:t>
            </a:r>
            <a:r>
              <a:rPr lang="ru-RU" sz="1600" dirty="0"/>
              <a:t>Формировать умение набирать краску на кисть; хорошо промывать кисть; осушать промытую кисть о мягкую тряпочку или бумажную салфетку.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• </a:t>
            </a:r>
            <a:r>
              <a:rPr lang="ru-RU" sz="1600" dirty="0"/>
              <a:t>Закреплять названия цветов (красный, синий, жёлтый, зелёный, белый, чёрный).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• </a:t>
            </a:r>
            <a:r>
              <a:rPr lang="ru-RU" sz="1600" dirty="0"/>
              <a:t>Познакомить с оттенками(розовый, голубой, серый)</a:t>
            </a:r>
          </a:p>
        </p:txBody>
      </p:sp>
      <p:pic>
        <p:nvPicPr>
          <p:cNvPr id="2050" name="Picture 2" descr="C:\Users\WSA\Desktop\Теремок\r9h2oQmiQK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68486"/>
            <a:ext cx="15121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SA\Desktop\Теремок\hnCpK-EJS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064"/>
            <a:ext cx="1995395" cy="266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87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44624"/>
            <a:ext cx="7125112" cy="58141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smtClean="0"/>
              <a:t>Развивать </a:t>
            </a:r>
            <a:r>
              <a:rPr lang="ru-RU" dirty="0"/>
              <a:t>умение раскатывать комочки прямыми и круговыми движениями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Формировать умение создавать предметы, состоящие из 2- 3 частей.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Закреплять представления о свойствах глины, пластилина и способах лепки.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Приобщать детей к искусству аппликации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• Учить выкладывать в определённой последовательности готовые детали разной формы, величины, цвета и наклеивать их.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Формировать умение аккуратно пользоваться клеем.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Развивать умение создавать декоративные композиции из геометрических фигур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Вызвать у детей радость от оформления группы: светлые стены, на окнах, красивые занавески, удобная мебель, новые игрушки, в книжном уголке аккуратно расставлены книги с яркими картинками.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Знакомить с оборудованием и оформлением участка, подчёркивая его красоту, весёлую разноцветную окраску </a:t>
            </a:r>
            <a:r>
              <a:rPr lang="ru-RU" dirty="0" smtClean="0"/>
              <a:t>строений.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87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ru-RU" sz="4000" b="1" i="1" dirty="0" smtClean="0">
                <a:solidFill>
                  <a:schemeClr val="accent6"/>
                </a:solidFill>
              </a:rPr>
              <a:t>Тема</a:t>
            </a:r>
            <a:r>
              <a:rPr lang="en-US" sz="4000" b="1" i="1" dirty="0" smtClean="0">
                <a:solidFill>
                  <a:schemeClr val="accent6"/>
                </a:solidFill>
              </a:rPr>
              <a:t>: </a:t>
            </a:r>
            <a:r>
              <a:rPr lang="ru-RU" sz="4000" b="1" i="1" dirty="0" smtClean="0">
                <a:solidFill>
                  <a:schemeClr val="accent6"/>
                </a:solidFill>
              </a:rPr>
              <a:t/>
            </a:r>
            <a:br>
              <a:rPr lang="ru-RU" sz="4000" b="1" i="1" dirty="0" smtClean="0">
                <a:solidFill>
                  <a:schemeClr val="accent6"/>
                </a:solidFill>
              </a:rPr>
            </a:br>
            <a:r>
              <a:rPr lang="ru-RU" sz="4000" b="1" i="1" dirty="0" smtClean="0">
                <a:solidFill>
                  <a:schemeClr val="accent6"/>
                </a:solidFill>
              </a:rPr>
              <a:t>«</a:t>
            </a:r>
            <a:r>
              <a:rPr lang="ru-RU" sz="4000" b="1" i="1" dirty="0" smtClean="0">
                <a:solidFill>
                  <a:schemeClr val="accent6"/>
                </a:solidFill>
              </a:rPr>
              <a:t>Задачи </a:t>
            </a:r>
            <a:r>
              <a:rPr lang="ru-RU" sz="4000" b="1" i="1" dirty="0">
                <a:solidFill>
                  <a:schemeClr val="accent6"/>
                </a:solidFill>
              </a:rPr>
              <a:t>воспитания и обучения в младшем дошкольном возрасте» </a:t>
            </a:r>
            <a:r>
              <a:rPr lang="ru-RU" sz="2800" b="1" i="1" dirty="0">
                <a:solidFill>
                  <a:schemeClr val="accent6"/>
                </a:solidFill>
              </a:rPr>
              <a:t>Программа «От рождения до школы»</a:t>
            </a:r>
            <a:endParaRPr lang="ru-RU" sz="28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6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553476"/>
          </a:xfrm>
        </p:spPr>
        <p:txBody>
          <a:bodyPr/>
          <a:lstStyle/>
          <a:p>
            <a:pPr algn="ctr"/>
            <a:endParaRPr lang="ru-RU" sz="4000" b="1" i="1" dirty="0">
              <a:solidFill>
                <a:schemeClr val="accent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09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980727"/>
            <a:ext cx="5578778" cy="4032449"/>
          </a:xfrm>
        </p:spPr>
        <p:txBody>
          <a:bodyPr>
            <a:normAutofit fontScale="85000" lnSpcReduction="10000"/>
          </a:bodyPr>
          <a:lstStyle/>
          <a:p>
            <a:r>
              <a:rPr lang="ru-RU" sz="2000" i="1" dirty="0"/>
              <a:t>Рабочая программа </a:t>
            </a:r>
            <a:r>
              <a:rPr lang="ru-RU" sz="2000" i="1" dirty="0" smtClean="0"/>
              <a:t> </a:t>
            </a:r>
            <a:r>
              <a:rPr lang="ru-RU" sz="2000" i="1" dirty="0"/>
              <a:t>разработана на основе образовательной программы ДОУ, примерной общеобразовательной программы </a:t>
            </a:r>
            <a:r>
              <a:rPr lang="ru-RU" sz="2800" b="1" i="1" dirty="0"/>
              <a:t>«От рождения до школы» </a:t>
            </a:r>
            <a:r>
              <a:rPr lang="ru-RU" sz="2000" i="1" dirty="0"/>
              <a:t>под редакцией Н.Е. </a:t>
            </a:r>
            <a:r>
              <a:rPr lang="ru-RU" sz="2000" i="1" dirty="0" err="1"/>
              <a:t>Вераксы</a:t>
            </a:r>
            <a:r>
              <a:rPr lang="ru-RU" sz="2000" i="1" dirty="0"/>
              <a:t>, Т.С. Комаровой, М.А. Васильевой и обеспечивает разностороннее развитие детей в возрасте от 3 до 4 лет с учетом их </a:t>
            </a:r>
            <a:r>
              <a:rPr lang="ru-RU" sz="2000" i="1" dirty="0" smtClean="0"/>
              <a:t>возр</a:t>
            </a:r>
            <a:r>
              <a:rPr lang="ru-RU" sz="2000" i="1" dirty="0"/>
              <a:t>а</a:t>
            </a:r>
            <a:r>
              <a:rPr lang="ru-RU" sz="2000" i="1" dirty="0" smtClean="0"/>
              <a:t>стных </a:t>
            </a:r>
            <a:r>
              <a:rPr lang="ru-RU" sz="2000" i="1" dirty="0"/>
              <a:t>и индивидуальных особенностей по основным направлениям  - </a:t>
            </a:r>
            <a:r>
              <a:rPr lang="ru-RU" sz="2000" i="1" dirty="0" smtClean="0"/>
              <a:t>физическому</a:t>
            </a:r>
            <a:r>
              <a:rPr lang="ru-RU" sz="2000" i="1" dirty="0"/>
              <a:t>, социально </a:t>
            </a:r>
            <a:r>
              <a:rPr lang="ru-RU" sz="2000" i="1" dirty="0" smtClean="0"/>
              <a:t>– коммуникативному</a:t>
            </a:r>
            <a:r>
              <a:rPr lang="ru-RU" sz="2000" i="1" dirty="0"/>
              <a:t>,  познавательному, речевому, </a:t>
            </a:r>
            <a:r>
              <a:rPr lang="ru-RU" sz="2000" i="1" dirty="0" smtClean="0"/>
              <a:t>художественно - </a:t>
            </a:r>
            <a:r>
              <a:rPr lang="ru-RU" sz="2000" i="1" dirty="0"/>
              <a:t>эстетическому </a:t>
            </a:r>
            <a:r>
              <a:rPr lang="ru-RU" sz="2000" i="1" dirty="0" smtClean="0"/>
              <a:t>развитию</a:t>
            </a:r>
            <a:r>
              <a:rPr lang="ru-RU" sz="2000" i="1" dirty="0"/>
              <a:t>.</a:t>
            </a:r>
            <a:br>
              <a:rPr lang="ru-RU" sz="2000" i="1" dirty="0"/>
            </a:br>
            <a:endParaRPr lang="ru-RU" sz="2000" i="1" dirty="0"/>
          </a:p>
        </p:txBody>
      </p:sp>
      <p:pic>
        <p:nvPicPr>
          <p:cNvPr id="2050" name="Picture 2" descr="http://edu.pkgo.ru/education/children/ds24/programmaf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96752"/>
            <a:ext cx="207383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08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9442" y="620689"/>
            <a:ext cx="4930710" cy="5240362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Цель </a:t>
            </a:r>
            <a:r>
              <a:rPr lang="ru-RU" sz="1600" b="1" dirty="0"/>
              <a:t>программы</a:t>
            </a:r>
            <a:r>
              <a:rPr lang="ru-RU" sz="1600" dirty="0"/>
              <a:t> - создание  положительного  </a:t>
            </a:r>
            <a:r>
              <a:rPr lang="ru-RU" sz="1600" dirty="0" smtClean="0"/>
              <a:t>настроения </a:t>
            </a:r>
            <a:r>
              <a:rPr lang="ru-RU" sz="1600" dirty="0"/>
              <a:t> у детей  дошкольного возраста с учетом их возрастных и индивидуальных особенностей,  в том числе достижения детьми дошкольного возраста уровня развития, необходимого и достаточного для успешного освоения ими образовательных программ начального общего образования, на основе индивидуального подхода к детям дошкольного возраста  и специфических для детей дошкольного возраста видов деятельности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00808"/>
            <a:ext cx="2823790" cy="2109570"/>
          </a:xfrm>
        </p:spPr>
      </p:pic>
    </p:spTree>
    <p:extLst>
      <p:ext uri="{BB962C8B-B14F-4D97-AF65-F5344CB8AC3E}">
        <p14:creationId xmlns:p14="http://schemas.microsoft.com/office/powerpoint/2010/main" val="234836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18939" cy="58326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Задачи:</a:t>
            </a:r>
            <a:br>
              <a:rPr lang="ru-RU" sz="1600" b="1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Сохранность и укрепление физического и психического здоровья детей, в том числе их эмоционального благополучия;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Обеспечить равные возможности для полноценного развития каждого ребенка в период дошкольного детства;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Приобщить детей к социокультурным нормам, традициям семьи, общества, государства;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Формировать общую культуру личности, в том числе ценность здорового образа жизни, развитие социальных, нравственных, эстетических, </a:t>
            </a:r>
            <a:r>
              <a:rPr lang="ru-RU" sz="1600" dirty="0" smtClean="0"/>
              <a:t>интеллектуальных </a:t>
            </a:r>
            <a:r>
              <a:rPr lang="ru-RU" sz="1600" dirty="0"/>
              <a:t> и физических  качеств, инициативности, самостоятельности и ответственности, </a:t>
            </a:r>
            <a:r>
              <a:rPr lang="ru-RU" sz="1600" dirty="0" smtClean="0"/>
              <a:t>предпосылок </a:t>
            </a:r>
            <a:r>
              <a:rPr lang="ru-RU" sz="1600" dirty="0"/>
              <a:t>к учебной деятельности;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Объединить </a:t>
            </a:r>
            <a:r>
              <a:rPr lang="ru-RU" sz="1600" dirty="0"/>
              <a:t>целостный образовательный процесс на основе духовно – нравственных и социокультурных ценностей и принятых  в обществе правил и норм поведения в интересах человека, семьи, общества;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Развивать особенности и творческий потенциал  каждого ребенка как субъекта отношений  с самим собой, другими детьми, взрослыми и миром.</a:t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2363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Образовательная область «ПОЗНАВАТЕЛЬНОЕ РАЗВИТИЕ»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Учить </a:t>
            </a:r>
            <a:r>
              <a:rPr lang="ru-RU" dirty="0"/>
              <a:t>определять цвет, величину, форму, вес (легкий, тяжелый) предметов; расположение их по отношению к ребенку (далеко, близко, высоко). Знакомить с материалами (дерево, бумага, ткань, глина, их свойствами (прочность, твердость, мягкость) .</a:t>
            </a:r>
          </a:p>
          <a:p>
            <a:r>
              <a:rPr lang="ru-RU" dirty="0"/>
              <a:t>Поощрять исследовательский интерес, проводить простейшие наблюдения. Учить способам обследования предметов, включая простейшие опыты (тонет — не тонет, рвется — не рвется). Учить группировать и классифицировать знакомые предметы (обувь — одежда; посуда чайная, столовая, кухонная)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0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620689"/>
            <a:ext cx="7125112" cy="5238110"/>
          </a:xfrm>
        </p:spPr>
        <p:txBody>
          <a:bodyPr>
            <a:normAutofit/>
          </a:bodyPr>
          <a:lstStyle/>
          <a:p>
            <a:r>
              <a:rPr lang="ru-RU" sz="2000" dirty="0"/>
              <a:t>Продолжать знакомить детей с предметами ближайшего окружения, их назначением.</a:t>
            </a:r>
          </a:p>
          <a:p>
            <a:r>
              <a:rPr lang="ru-RU" sz="2000" dirty="0"/>
              <a:t>Знакомить с ближайшим окружением (основными объектами городской / поселковой инфраструктуры) : дом, улица, магазин, поликлиника, парикмахерская.</a:t>
            </a:r>
          </a:p>
          <a:p>
            <a:r>
              <a:rPr lang="ru-RU" sz="2000" dirty="0"/>
              <a:t>Рассказывать детям о понятных им профессиях (воспитатель, помощник воспитателя, музыкальный руководитель, врач, продавец, повар, шофер, строитель, расширять и обогащать представления о трудовых действиях, результатах труда.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5117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/>
              <a:t>ФЭМП</a:t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124745"/>
            <a:ext cx="7125112" cy="4734054"/>
          </a:xfrm>
        </p:spPr>
        <p:txBody>
          <a:bodyPr/>
          <a:lstStyle/>
          <a:p>
            <a:r>
              <a:rPr lang="ru-RU" sz="2000" dirty="0" smtClean="0"/>
              <a:t>Количество</a:t>
            </a:r>
            <a:r>
              <a:rPr lang="ru-RU" sz="2000" dirty="0"/>
              <a:t>. Развивать умение видеть общий признак предметов группы (все мячи — круглые, эти — все красные, эти — все большие и т. д.) .</a:t>
            </a:r>
          </a:p>
          <a:p>
            <a:r>
              <a:rPr lang="ru-RU" sz="2000" dirty="0"/>
              <a:t>Учить составлять группы из однородных предметов и выделять из них отдельные предметы; различать понятия «много», «один», «по одному», «ни одного»; находить один и несколько одинаковых предметов в окружающей обстановке; понимать вопрос «Сколько? »; при ответе пользоваться словами «много», «один», «ни одного».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93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125113" cy="5705604"/>
          </a:xfrm>
        </p:spPr>
        <p:txBody>
          <a:bodyPr/>
          <a:lstStyle/>
          <a:p>
            <a:r>
              <a:rPr lang="ru-RU" sz="2400" dirty="0"/>
              <a:t>Величина. Сравнивать предметы контрастных и одинаковых размеров; при сравнении предметов соизмерять один предмет с другим по заданному признаку величины (длине, ширине, высоте, величине в целом, пользуясь приемами наложения и приложения; обозначать результат сравнения словами (длинный — короткий, одинаковые (равные) по длине, широкий — узкий, одинаковые (равные) по ширине, высокий — низкий, одинаковые (равные) по высоте, большой — маленький, одинаковые (равные) по величине) 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6936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99</TotalTime>
  <Words>1087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Summer</vt:lpstr>
      <vt:lpstr>     МБДОУ №112 Родительское собрание</vt:lpstr>
      <vt:lpstr>      Тема:  «Задачи воспитания и обучения в младшем дошкольном возрасте» Программа «От рождения до школы»</vt:lpstr>
      <vt:lpstr>Презентация PowerPoint</vt:lpstr>
      <vt:lpstr>Презентация PowerPoint</vt:lpstr>
      <vt:lpstr>Задачи:  Сохранность и укрепление физического и психического здоровья детей, в том числе их эмоционального благополучия;  Обеспечить равные возможности для полноценного развития каждого ребенка в период дошкольного детства;  Приобщить детей к социокультурным нормам, традициям семьи, общества, государства;  Формировать общую культуру личности, в том числе ценность здорового образа жизни, развитие социальных, нравственных, эстетических, интеллектуальных  и физических  качеств, инициативности, самостоятельности и ответственности, предпосылок к учебной деятельности;  Объединить целостный образовательный процесс на основе духовно – нравственных и социокультурных ценностей и принятых  в обществе правил и норм поведения в интересах человека, семьи, общества;  Развивать особенности и творческий потенциал  каждого ребенка как субъекта отношений  с самим собой, другими детьми, взрослыми и миром. </vt:lpstr>
      <vt:lpstr>Образовательная область «ПОЗНАВАТЕЛЬНОЕ РАЗВИТИЕ»</vt:lpstr>
      <vt:lpstr>Презентация PowerPoint</vt:lpstr>
      <vt:lpstr>ФЭМП </vt:lpstr>
      <vt:lpstr>Величина. Сравнивать предметы контрастных и одинаковых размеров; при сравнении предметов соизмерять один предмет с другим по заданному признаку величины (длине, ширине, высоте, величине в целом, пользуясь приемами наложения и приложения; обозначать результат сравнения словами (длинный — короткий, одинаковые (равные) по длине, широкий — узкий, одинаковые (равные) по ширине, высокий — низкий, одинаковые (равные) по высоте, большой — маленький, одинаковые (равные) по величине) .</vt:lpstr>
      <vt:lpstr>Презентация PowerPoint</vt:lpstr>
      <vt:lpstr>Ознакомление с миром природы </vt:lpstr>
      <vt:lpstr>     Дать представления о свойствах воды (льется, переливается, нагревается, охлаждается, песка (сухой — рассыпается, влажный — лепится, снега (холодный, белый, от тепла — тает) .      Учить отличать и называть по внешнему виду: овощи (огурец, помидор, морковь, репа и др., фрукты (яблоко, груша, персики и др., ягоды (малина, смородина и др.) .      Знакомить с некоторыми растениями данной местности: с деревьями, цветущими травянистыми растениями (одуванчик, мать-и-мачеха и др.) . Знакомить с комнатными растениями (фикус, герань и др.) .       Дать представления о том, что для роста растений нужны земля, вода и воздух.       Знакомить с характерными особенностями следующих друг за другом времен года и теми изменениями, которые происходят в связи с этим в жизни и деятельности взрослых и детей. </vt:lpstr>
      <vt:lpstr>           Учить детей различать и называть существенные детали и части предметов (у платья — рукава, воротник, карманы, пуговицы, качества (цвет и его оттенки, форма, размер, особенности поверхности (гладкая, пушистая, шероховатая, некоторые материалы и их свойства (бумага легко рвется и размокает, стеклянные предметы бьются, резиновые игрушки после сжимания восстанавливают первоначальную форму, местоположение (за окном, высоко, далеко, под шкафом). Учить понимать обобщающие слова (одежда, посуда, мебель, овощи, фрукты, птицы и т. п.) ; называть части суток (утро, день, вечер, ночь) ; называть домашних животных и их детенышей, овощи и фрукты.</vt:lpstr>
      <vt:lpstr>Образовательная область «РЕЧЕВОЕ РАЗВИТИЕ» </vt:lpstr>
      <vt:lpstr>Связная речь.</vt:lpstr>
      <vt:lpstr>Приобщение к художественной литературе. </vt:lpstr>
      <vt:lpstr>Презентация PowerPoint</vt:lpstr>
      <vt:lpstr>ОБРАЗОВАТЕЛЬНАЯ ОБЛАСТЬ «Художественное творчество»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WSA</dc:creator>
  <cp:lastModifiedBy>WSA</cp:lastModifiedBy>
  <cp:revision>10</cp:revision>
  <dcterms:created xsi:type="dcterms:W3CDTF">2015-10-15T07:32:41Z</dcterms:created>
  <dcterms:modified xsi:type="dcterms:W3CDTF">2015-10-24T12:55:31Z</dcterms:modified>
</cp:coreProperties>
</file>