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81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E5CD23A-5D3B-42D1-B19F-1919BBB49DA9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6F2A9A-8721-4213-955C-C341EEF89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</a:rPr>
              <a:t>«Зимовье».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Русская народная сказка.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dirty="0" smtClean="0"/>
              <a:t>Программное содержание: учить отгадывать загадки; воспитывать эмоциональное восприятие содержание сказки; учить оценивать характеры героев.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471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На корову он похож,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Но молока ты не найдешь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img1.liveinternet.ru/images/attach/c/4/78/407/78407203_4387736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14686"/>
            <a:ext cx="4654541" cy="34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"/>
            <a:ext cx="6000792" cy="271461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Вместо хвостика – крючок,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Вместо носа – пяточек,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Пяточек – дырявый,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А крючок  -  вертлявый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 descr="фото розовые свиньи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4760595" cy="35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00042"/>
            <a:ext cx="5572164" cy="142239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Заплелись густые травы,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Закудрявились луга,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Да и сам я весь кудрявый,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аже завиты рога.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bukashka.org/wp-content/2010/01/baran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71744"/>
            <a:ext cx="40005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unforkids.ru/diafilm/051/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428604"/>
            <a:ext cx="4214842" cy="149383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Он в мундире ярком, 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Шпоры – для красы,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Днем он – забияка,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Поутру – часы!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us.123rf.com/400wm/400/400/zoke/zoke1005/zoke100500005/6982996-cock-chanticleer-rooster-cartoon-illustr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285728"/>
            <a:ext cx="3929090" cy="135095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Шипит, гогочет,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Ущипнуть меня хочет,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Я иду, боюсь,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Кто это?</a:t>
            </a:r>
          </a:p>
          <a:p>
            <a:endParaRPr lang="ru-RU" dirty="0"/>
          </a:p>
        </p:txBody>
      </p:sp>
      <p:pic>
        <p:nvPicPr>
          <p:cNvPr id="5" name="Рисунок 4" descr="http://cdn.freebievectors.com/illustrations/7/g/goose-1/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unforkids.ru/diafilm/051/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unforkids.ru/diafilm/051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5ft PowerPoin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Microso5ft PowerPoint</Template>
  <TotalTime>1401</TotalTime>
  <Words>104</Words>
  <Application>Microsoft Office PowerPoint</Application>
  <PresentationFormat>Экран (4:3)</PresentationFormat>
  <Paragraphs>20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Презентация Microso5ft PowerPoint</vt:lpstr>
      <vt:lpstr>«Зимовье». Русская народная сказка.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№5</dc:title>
  <dc:creator>User</dc:creator>
  <cp:lastModifiedBy>User</cp:lastModifiedBy>
  <cp:revision>35</cp:revision>
  <dcterms:created xsi:type="dcterms:W3CDTF">2012-12-17T08:45:24Z</dcterms:created>
  <dcterms:modified xsi:type="dcterms:W3CDTF">2012-12-18T08:06:33Z</dcterms:modified>
</cp:coreProperties>
</file>