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00"/>
    <a:srgbClr val="CD764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F5B-B311-4F57-B49F-3E0D197643C3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9AB0-4504-4180-95F4-12D13531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F5B-B311-4F57-B49F-3E0D197643C3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9AB0-4504-4180-95F4-12D13531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F5B-B311-4F57-B49F-3E0D197643C3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9AB0-4504-4180-95F4-12D13531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F5B-B311-4F57-B49F-3E0D197643C3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9AB0-4504-4180-95F4-12D13531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F5B-B311-4F57-B49F-3E0D197643C3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9AB0-4504-4180-95F4-12D13531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F5B-B311-4F57-B49F-3E0D197643C3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9AB0-4504-4180-95F4-12D13531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F5B-B311-4F57-B49F-3E0D197643C3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9AB0-4504-4180-95F4-12D13531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F5B-B311-4F57-B49F-3E0D197643C3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9AB0-4504-4180-95F4-12D13531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F5B-B311-4F57-B49F-3E0D197643C3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9AB0-4504-4180-95F4-12D13531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F5B-B311-4F57-B49F-3E0D197643C3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9AB0-4504-4180-95F4-12D13531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F5B-B311-4F57-B49F-3E0D197643C3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9AB0-4504-4180-95F4-12D13531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38F5B-B311-4F57-B49F-3E0D197643C3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F9AB0-4504-4180-95F4-12D13531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jpeg"/><Relationship Id="rId7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gif"/><Relationship Id="rId5" Type="http://schemas.openxmlformats.org/officeDocument/2006/relationships/image" Target="../media/image21.gif"/><Relationship Id="rId4" Type="http://schemas.openxmlformats.org/officeDocument/2006/relationships/image" Target="../media/image20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gif"/><Relationship Id="rId7" Type="http://schemas.openxmlformats.org/officeDocument/2006/relationships/image" Target="../media/image2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gif"/><Relationship Id="rId5" Type="http://schemas.openxmlformats.org/officeDocument/2006/relationships/image" Target="../media/image35.gif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14.png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8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-mayiserda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38750" cy="52387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3306" y="142853"/>
            <a:ext cx="5286412" cy="107157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№ 19 «Родничок»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1571612"/>
            <a:ext cx="5429288" cy="435771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«Школа </a:t>
            </a:r>
            <a:r>
              <a:rPr lang="ru-RU" sz="6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светофорных </a:t>
            </a:r>
            <a:r>
              <a:rPr lang="ru-RU" sz="6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наук»</a:t>
            </a:r>
            <a:r>
              <a:rPr lang="ru-RU" sz="5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b="1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Мочалова Т. П.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0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-mayiserda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38750" cy="52387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3306" y="1"/>
            <a:ext cx="5286412" cy="17144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 дорожных знаков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1571612"/>
            <a:ext cx="5643602" cy="3786214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Информационно – указательные знаки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информируют об особенностях режима движения или ограничении на пути следования населенных пунктов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остановки автобуса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Пешеходный переход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Подземный пешеходный переход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Наземный пешеходный переход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Рекомендуемая скорость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стоянки</a:t>
            </a:r>
          </a:p>
        </p:txBody>
      </p:sp>
      <p:pic>
        <p:nvPicPr>
          <p:cNvPr id="10" name="Рисунок 9" descr="6.2_en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38" y="4500570"/>
            <a:ext cx="1571636" cy="1571636"/>
          </a:xfrm>
          <a:prstGeom prst="rect">
            <a:avLst/>
          </a:prstGeom>
        </p:spPr>
      </p:pic>
      <p:pic>
        <p:nvPicPr>
          <p:cNvPr id="11" name="Рисунок 10" descr="48_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5214950"/>
            <a:ext cx="1495638" cy="1490653"/>
          </a:xfrm>
          <a:prstGeom prst="rect">
            <a:avLst/>
          </a:prstGeom>
        </p:spPr>
      </p:pic>
      <p:pic>
        <p:nvPicPr>
          <p:cNvPr id="12" name="Рисунок 11" descr="50_4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3372" y="5214950"/>
            <a:ext cx="1495638" cy="1490653"/>
          </a:xfrm>
          <a:prstGeom prst="rect">
            <a:avLst/>
          </a:prstGeom>
        </p:spPr>
      </p:pic>
      <p:pic>
        <p:nvPicPr>
          <p:cNvPr id="13" name="Рисунок 12" descr="5.19.2_F-500x500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82" y="4071942"/>
            <a:ext cx="1595432" cy="1595432"/>
          </a:xfrm>
          <a:prstGeom prst="rect">
            <a:avLst/>
          </a:prstGeom>
        </p:spPr>
      </p:pic>
      <p:pic>
        <p:nvPicPr>
          <p:cNvPr id="14" name="Рисунок 13" descr="img6448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30720" y="2786058"/>
            <a:ext cx="1213280" cy="1711268"/>
          </a:xfrm>
          <a:prstGeom prst="rect">
            <a:avLst/>
          </a:prstGeom>
        </p:spPr>
      </p:pic>
      <p:pic>
        <p:nvPicPr>
          <p:cNvPr id="15" name="Рисунок 14" descr="p_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57356" y="4929198"/>
            <a:ext cx="1468112" cy="1468112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-mayiserda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38750" cy="52387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3306" y="1"/>
            <a:ext cx="5286412" cy="17144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 дорожных знаков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1571612"/>
            <a:ext cx="5643602" cy="464347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Знаки сервиса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Информируют о расположении объектов сервиса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 первой медицинской помощи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Больница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Автозаправочная станция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Техническое обслуживание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Мойка автомобилей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 питания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Питьевая вода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0_70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396" y="3214686"/>
            <a:ext cx="1319492" cy="1869280"/>
          </a:xfrm>
          <a:prstGeom prst="rect">
            <a:avLst/>
          </a:prstGeom>
        </p:spPr>
      </p:pic>
      <p:pic>
        <p:nvPicPr>
          <p:cNvPr id="17" name="Рисунок 16" descr="big_888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58082" y="5000632"/>
            <a:ext cx="1238245" cy="1857368"/>
          </a:xfrm>
          <a:prstGeom prst="rect">
            <a:avLst/>
          </a:prstGeom>
        </p:spPr>
      </p:pic>
      <p:pic>
        <p:nvPicPr>
          <p:cNvPr id="18" name="Рисунок 17" descr="eburg_b_7316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4357694"/>
            <a:ext cx="1694238" cy="1719258"/>
          </a:xfrm>
          <a:prstGeom prst="rect">
            <a:avLst/>
          </a:prstGeom>
        </p:spPr>
      </p:pic>
      <p:pic>
        <p:nvPicPr>
          <p:cNvPr id="19" name="Рисунок 18" descr="2010-05-02_211247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0232" y="5000636"/>
            <a:ext cx="1066800" cy="1466850"/>
          </a:xfrm>
          <a:prstGeom prst="rect">
            <a:avLst/>
          </a:prstGeom>
        </p:spPr>
      </p:pic>
      <p:pic>
        <p:nvPicPr>
          <p:cNvPr id="20" name="Рисунок 19" descr="i (4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43240" y="5357802"/>
            <a:ext cx="1500198" cy="1500198"/>
          </a:xfrm>
          <a:prstGeom prst="rect">
            <a:avLst/>
          </a:prstGeom>
        </p:spPr>
      </p:pic>
      <p:pic>
        <p:nvPicPr>
          <p:cNvPr id="21" name="Рисунок 20" descr="TS7b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43636" y="5141772"/>
            <a:ext cx="1143008" cy="1716228"/>
          </a:xfrm>
          <a:prstGeom prst="rect">
            <a:avLst/>
          </a:prstGeom>
        </p:spPr>
      </p:pic>
      <p:pic>
        <p:nvPicPr>
          <p:cNvPr id="22" name="Рисунок 21" descr="TS7b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72066" y="5365266"/>
            <a:ext cx="1000132" cy="1492734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-mayiserda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38750" cy="52387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3306" y="1"/>
            <a:ext cx="5286412" cy="17144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 дорожных знаков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1785926"/>
            <a:ext cx="5643602" cy="4643470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Знаки дополнительной информации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применяют для уточнения или ограничения действий дорожных знаков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Расстояние до объекта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Платная стоянка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Опасная обочина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для осмотра автомобилей</a:t>
            </a:r>
          </a:p>
        </p:txBody>
      </p:sp>
      <p:pic>
        <p:nvPicPr>
          <p:cNvPr id="8" name="Рисунок 7" descr="93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3929066"/>
            <a:ext cx="2428872" cy="1218484"/>
          </a:xfrm>
          <a:prstGeom prst="rect">
            <a:avLst/>
          </a:prstGeom>
        </p:spPr>
      </p:pic>
      <p:pic>
        <p:nvPicPr>
          <p:cNvPr id="10" name="Рисунок 9" descr="5326338_w640_h640_72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929198"/>
            <a:ext cx="3138897" cy="153806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-mayiserda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38750" cy="523875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1928802"/>
            <a:ext cx="5857916" cy="4929198"/>
          </a:xfrm>
        </p:spPr>
        <p:txBody>
          <a:bodyPr>
            <a:noAutofit/>
          </a:bodyPr>
          <a:lstStyle/>
          <a:p>
            <a:pPr algn="l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Знаки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дорожные,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 совсем не сложные,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Ты, дружок, нас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уважай,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 ты не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нарушай!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ris-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357166"/>
            <a:ext cx="2500330" cy="3140415"/>
          </a:xfrm>
          <a:prstGeom prst="rect">
            <a:avLst/>
          </a:prstGeom>
        </p:spPr>
      </p:pic>
      <p:pic>
        <p:nvPicPr>
          <p:cNvPr id="12" name="Рисунок 11" descr="203_mediu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3328" y="2214554"/>
            <a:ext cx="1576390" cy="1576390"/>
          </a:xfrm>
          <a:prstGeom prst="rect">
            <a:avLst/>
          </a:prstGeom>
        </p:spPr>
      </p:pic>
      <p:pic>
        <p:nvPicPr>
          <p:cNvPr id="13" name="Рисунок 12" descr="1301073334_multfilm-38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6578" y="4791859"/>
            <a:ext cx="2143140" cy="2066141"/>
          </a:xfrm>
          <a:prstGeom prst="rect">
            <a:avLst/>
          </a:prstGeom>
        </p:spPr>
      </p:pic>
      <p:pic>
        <p:nvPicPr>
          <p:cNvPr id="14" name="Рисунок 13" descr="5.19.2_F-500x500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4929198"/>
            <a:ext cx="1643050" cy="164305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-mayiserda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38750" cy="52387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6182" y="571480"/>
            <a:ext cx="5143536" cy="164307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ФОР </a:t>
            </a:r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регулирует движение транспорта и пешеходов на дороге!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2285992"/>
            <a:ext cx="4572032" cy="4357718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Должен помнить пешеход: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Есть сигналы светофора –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Подчиняйся им без спора!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Желтый свет -  предупрежденье:</a:t>
            </a:r>
            <a:b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Жди сигнала для движения!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Зеленый свет открыл дорогу – </a:t>
            </a:r>
            <a:b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Переходить ребята могут!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 свет нам говорит: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Стой ! Опасно! Путь закрыт!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-mayiserda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670" y="0"/>
            <a:ext cx="5072074" cy="507207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3306" y="428605"/>
            <a:ext cx="5286412" cy="10715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вы думаете почему выбрали именно эти цвета?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1571612"/>
            <a:ext cx="4143404" cy="4929222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его заметнее, это цвет опасности, огня, пожара. Красный цвет сдерживает нас, призывает к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осторожности.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r"/>
            <a:endParaRPr lang="ru-RU" sz="2000" dirty="0" smtClean="0"/>
          </a:p>
          <a:p>
            <a:pPr algn="r"/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Желтый</a:t>
            </a: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предупреждающий цвет. Напоминает солнышко, предупреждает: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«Внимание! Будь осторожен. Не торопись!»</a:t>
            </a:r>
          </a:p>
          <a:p>
            <a:pPr algn="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Зеленый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цвет травы, луга, леса. Всё, что связано с покоем и отдыхом. Это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безопасность!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r"/>
            <a:r>
              <a:rPr lang="ru-RU" sz="4800" b="1" dirty="0" smtClean="0">
                <a:solidFill>
                  <a:srgbClr val="FF0000"/>
                </a:solidFill>
              </a:rPr>
              <a:t> 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tema06.01_im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1571612"/>
            <a:ext cx="762002" cy="1524004"/>
          </a:xfrm>
          <a:prstGeom prst="rect">
            <a:avLst/>
          </a:prstGeom>
        </p:spPr>
      </p:pic>
      <p:pic>
        <p:nvPicPr>
          <p:cNvPr id="8" name="Рисунок 7" descr="tema06.01_im0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3214686"/>
            <a:ext cx="773905" cy="1547810"/>
          </a:xfrm>
          <a:prstGeom prst="rect">
            <a:avLst/>
          </a:prstGeom>
        </p:spPr>
      </p:pic>
      <p:pic>
        <p:nvPicPr>
          <p:cNvPr id="9" name="Рисунок 8" descr="tema06.01_im0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9058" y="4786322"/>
            <a:ext cx="857256" cy="1714512"/>
          </a:xfrm>
          <a:prstGeom prst="rect">
            <a:avLst/>
          </a:prstGeom>
        </p:spPr>
      </p:pic>
    </p:spTree>
  </p:cSld>
  <p:clrMapOvr>
    <a:masterClrMapping/>
  </p:clrMapOvr>
  <p:transition spd="slow" advTm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-mayiserda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38750" cy="523875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1571612"/>
            <a:ext cx="5429288" cy="435771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crosswalk-15837-1920x12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3071810"/>
            <a:ext cx="5314955" cy="33218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97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3643313" y="500042"/>
            <a:ext cx="52863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Переходить улицу надо только 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зеленый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сигнал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светофора и в тех местах, где имеется пешеходный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переход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-mayiserda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38750" cy="52387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3306" y="142852"/>
            <a:ext cx="5286412" cy="378621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9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ДОРОЖНЫЙ ЗНАК -</a:t>
            </a:r>
            <a:r>
              <a:rPr lang="ru-RU" sz="28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табличка со схематическим рисунком, </a:t>
            </a:r>
            <a:br>
              <a:rPr lang="ru-RU" sz="28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устанавливаемый у дороги для сообщения определённой информации участникам дорожного     движения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.</a:t>
            </a:r>
            <a:endParaRPr lang="ru-RU" sz="1800" b="1" kern="10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  <a:cs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1571612"/>
            <a:ext cx="5429288" cy="435771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203_medi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4643446"/>
            <a:ext cx="2005018" cy="2005018"/>
          </a:xfrm>
          <a:prstGeom prst="rect">
            <a:avLst/>
          </a:prstGeom>
        </p:spPr>
      </p:pic>
      <p:pic>
        <p:nvPicPr>
          <p:cNvPr id="8" name="Рисунок 7" descr="i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5" y="3857628"/>
            <a:ext cx="2786082" cy="1857388"/>
          </a:xfrm>
          <a:prstGeom prst="rect">
            <a:avLst/>
          </a:prstGeom>
        </p:spPr>
      </p:pic>
      <p:pic>
        <p:nvPicPr>
          <p:cNvPr id="9" name="Рисунок 8" descr="i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0892" y="4714884"/>
            <a:ext cx="1714502" cy="1714502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160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5143512"/>
            <a:ext cx="2214558" cy="1476372"/>
          </a:xfrm>
          <a:prstGeom prst="rect">
            <a:avLst/>
          </a:prstGeom>
        </p:spPr>
      </p:pic>
      <p:pic>
        <p:nvPicPr>
          <p:cNvPr id="5" name="Рисунок 4" descr="22-mayiserdal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238750" cy="52387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3306" y="142853"/>
            <a:ext cx="5286412" cy="135732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 дорожных знаков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1571612"/>
            <a:ext cx="5572164" cy="5072098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Знаки приоритета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указывают очередность проезда перекрестков, пересечений, отдельных проездных частей, а также узких участков дорог              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Главная дорога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Движение без остановки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запрещено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sign-37888_64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140" y="3357562"/>
            <a:ext cx="1690678" cy="1690678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-mayiserda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38750" cy="52387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3306" y="1"/>
            <a:ext cx="5286412" cy="17144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 дорожных знаков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1785926"/>
            <a:ext cx="5643602" cy="4643470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Предупреждающие знаки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информируют водителя о характере опасности и расположении опасного участка дороги, движения по которому требует применять меры, соответствующие обстановке                Пешеходный переход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Пересечение с велосипедной дорожкой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Дети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203_medi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0958" y="5643554"/>
            <a:ext cx="1214446" cy="1214446"/>
          </a:xfrm>
          <a:prstGeom prst="rect">
            <a:avLst/>
          </a:prstGeom>
        </p:spPr>
      </p:pic>
      <p:pic>
        <p:nvPicPr>
          <p:cNvPr id="7" name="Рисунок 6" descr="i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2364" y="3714752"/>
            <a:ext cx="1571636" cy="1571636"/>
          </a:xfrm>
          <a:prstGeom prst="rect">
            <a:avLst/>
          </a:prstGeom>
        </p:spPr>
      </p:pic>
      <p:pic>
        <p:nvPicPr>
          <p:cNvPr id="9" name="Рисунок 8" descr="TS1b2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43042" y="5143511"/>
            <a:ext cx="1714512" cy="1506601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robots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2786058"/>
            <a:ext cx="1538279" cy="1527350"/>
          </a:xfrm>
          <a:prstGeom prst="rect">
            <a:avLst/>
          </a:prstGeom>
        </p:spPr>
      </p:pic>
      <p:pic>
        <p:nvPicPr>
          <p:cNvPr id="5" name="Рисунок 4" descr="22-mayiserdal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238750" cy="52387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3306" y="142853"/>
            <a:ext cx="5286412" cy="135732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 дорожных знаков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1428736"/>
            <a:ext cx="5500726" cy="5000660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Запрещающие  знаки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вводят или отменяют определенные ограничения движения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Въезд запрещен</a:t>
            </a:r>
          </a:p>
          <a:p>
            <a:pPr algn="l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Движение запрещено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Проход закрыт</a:t>
            </a:r>
          </a:p>
          <a:p>
            <a:pPr algn="l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Движение на велосипеде запрещено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1369404056-512fa58882b493cfaf9ea19fb9a6299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7356" y="5334006"/>
            <a:ext cx="1523994" cy="1523994"/>
          </a:xfrm>
          <a:prstGeom prst="rect">
            <a:avLst/>
          </a:prstGeom>
        </p:spPr>
      </p:pic>
      <p:pic>
        <p:nvPicPr>
          <p:cNvPr id="9" name="Рисунок 8" descr="ImageCach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0430" y="3643314"/>
            <a:ext cx="1285884" cy="1285884"/>
          </a:xfrm>
          <a:prstGeom prst="rect">
            <a:avLst/>
          </a:prstGeom>
        </p:spPr>
      </p:pic>
      <p:pic>
        <p:nvPicPr>
          <p:cNvPr id="10" name="Рисунок 9" descr="i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3570" y="4548194"/>
            <a:ext cx="1928826" cy="1285883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robots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2786058"/>
            <a:ext cx="1538279" cy="1527350"/>
          </a:xfrm>
          <a:prstGeom prst="rect">
            <a:avLst/>
          </a:prstGeom>
        </p:spPr>
      </p:pic>
      <p:pic>
        <p:nvPicPr>
          <p:cNvPr id="5" name="Рисунок 4" descr="22-mayiserdal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238750" cy="52387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3306" y="142853"/>
            <a:ext cx="5286412" cy="135732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 дорожных знаков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1428736"/>
            <a:ext cx="5500726" cy="5000660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Предписывающие знаки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вводят или отменяют определенные режимы движения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Движение прямо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Движение направо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Велосипедная дорожка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Пешеходная дорожка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Ограничение скорости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21100012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728" y="4357694"/>
            <a:ext cx="1452556" cy="1452556"/>
          </a:xfrm>
          <a:prstGeom prst="rect">
            <a:avLst/>
          </a:prstGeom>
        </p:spPr>
      </p:pic>
      <p:pic>
        <p:nvPicPr>
          <p:cNvPr id="15" name="Рисунок 14" descr="i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8082" y="2857496"/>
            <a:ext cx="1428750" cy="1428750"/>
          </a:xfrm>
          <a:prstGeom prst="rect">
            <a:avLst/>
          </a:prstGeom>
        </p:spPr>
      </p:pic>
      <p:pic>
        <p:nvPicPr>
          <p:cNvPr id="16" name="Рисунок 15" descr="pesh_dorojka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58016" y="4572008"/>
            <a:ext cx="1714512" cy="1722944"/>
          </a:xfrm>
          <a:prstGeom prst="rect">
            <a:avLst/>
          </a:prstGeom>
        </p:spPr>
      </p:pic>
      <p:pic>
        <p:nvPicPr>
          <p:cNvPr id="17" name="Рисунок 16" descr="3.29_b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3108" y="5500698"/>
            <a:ext cx="1357302" cy="1357302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179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Муниципальное бюджетное дошкольное образовательное учреждение детский сад № 19 «Родничок»</vt:lpstr>
      <vt:lpstr> СВЕТОФОР  регулирует движение транспорта и пешеходов на дороге!</vt:lpstr>
      <vt:lpstr>Как вы думаете почему выбрали именно эти цвета?</vt:lpstr>
      <vt:lpstr>Переходить улицу надо только на зеленый сигнал светофора и в тех местах, где имеется пешеходный переход.</vt:lpstr>
      <vt:lpstr>ДОРОЖНЫЙ ЗНАК - табличка со схематическим рисунком,  устанавливаемый у дороги для сообщения определённой информации участникам дорожного     движения.</vt:lpstr>
      <vt:lpstr>Классификация дорожных знаков</vt:lpstr>
      <vt:lpstr>Классификация дорожных знаков</vt:lpstr>
      <vt:lpstr>Классификация дорожных знаков</vt:lpstr>
      <vt:lpstr>Классификация дорожных знаков</vt:lpstr>
      <vt:lpstr>Классификация дорожных знаков</vt:lpstr>
      <vt:lpstr>Классификация дорожных знаков</vt:lpstr>
      <vt:lpstr>Классификация дорожных знаков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№ 19 «Родничок»</dc:title>
  <dc:creator>Татьяна</dc:creator>
  <cp:lastModifiedBy>Татьяна</cp:lastModifiedBy>
  <cp:revision>34</cp:revision>
  <dcterms:created xsi:type="dcterms:W3CDTF">2014-02-14T17:26:49Z</dcterms:created>
  <dcterms:modified xsi:type="dcterms:W3CDTF">2014-02-22T14:37:00Z</dcterms:modified>
</cp:coreProperties>
</file>