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65" r:id="rId9"/>
    <p:sldId id="256" r:id="rId10"/>
    <p:sldId id="264" r:id="rId11"/>
    <p:sldId id="261" r:id="rId12"/>
    <p:sldId id="279" r:id="rId13"/>
    <p:sldId id="260" r:id="rId14"/>
    <p:sldId id="268" r:id="rId15"/>
    <p:sldId id="263" r:id="rId16"/>
    <p:sldId id="257" r:id="rId17"/>
    <p:sldId id="269" r:id="rId18"/>
    <p:sldId id="280" r:id="rId19"/>
    <p:sldId id="281" r:id="rId20"/>
    <p:sldId id="26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5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7691" autoAdjust="0"/>
  </p:normalViewPr>
  <p:slideViewPr>
    <p:cSldViewPr>
      <p:cViewPr>
        <p:scale>
          <a:sx n="83" d="100"/>
          <a:sy n="83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DF62BB-4B52-46A3-8B6E-515BD1D28B93}" type="datetimeFigureOut">
              <a:rPr lang="ru-RU"/>
              <a:pPr>
                <a:defRPr/>
              </a:pPr>
              <a:t>12.04.2013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3FCE33-040C-4EED-A1EF-7ED9D678B2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00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223FB9-22FA-4A90-AC46-0C6995D76D8D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1050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432B80-50A9-40EB-A55B-E818C8BE4CBB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4C6A17-CE40-4200-ABF8-AECF55CD3785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262916-E263-483F-9901-72A77B6A08DE}" type="slidenum">
              <a:rPr lang="ru-RU" smtClean="0"/>
              <a:pPr eaLnBrk="1" hangingPunct="1"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48C64E-12A5-4564-8126-1818A8D0A3C1}" type="slidenum">
              <a:rPr lang="ru-RU" smtClean="0"/>
              <a:pPr eaLnBrk="1" hangingPunct="1"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0AF0-5A0F-40A8-AA5E-6237C938B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1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49C3B-9EB6-40DE-AE86-82897EEED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8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A70C-0880-48EE-A9CC-4A0F319D29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53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F47B-C934-4F55-97FA-C83F1E79DB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7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9F90-D1EC-4E6D-8911-2C8D53AF9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90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E4ED-2A98-4284-BB46-20C8014FC4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50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0A101-29F9-4627-84F6-DD43B34429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27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8822-A06B-4442-ADEC-E173C14EB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75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FBFC-1A95-4FF2-B8A2-1CC178F0DC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20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4561-5458-4F6E-B423-1B2889672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4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17BB-866C-4D2E-919D-339A665412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78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04D9548-8C26-4D3F-B8D3-C341810B9A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3" r:id="rId9"/>
    <p:sldLayoutId id="2147483741" r:id="rId10"/>
    <p:sldLayoutId id="214748374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9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2514600"/>
            <a:ext cx="71628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Тема: «Формирование знаковой культуры на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уроках русского языка и математики»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81000" y="3581400"/>
            <a:ext cx="8763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Oval 6" descr="Широкий диагональный 2"/>
          <p:cNvSpPr>
            <a:spLocks noChangeArrowheads="1"/>
          </p:cNvSpPr>
          <p:nvPr/>
        </p:nvSpPr>
        <p:spPr bwMode="auto">
          <a:xfrm>
            <a:off x="304800" y="3048000"/>
            <a:ext cx="2133600" cy="838200"/>
          </a:xfrm>
          <a:prstGeom prst="ellipse">
            <a:avLst/>
          </a:prstGeom>
          <a:gradFill>
            <a:gsLst>
              <a:gs pos="0">
                <a:srgbClr val="CCCCFF"/>
              </a:gs>
              <a:gs pos="15000">
                <a:srgbClr val="99CCFF"/>
              </a:gs>
              <a:gs pos="28000">
                <a:srgbClr val="9966FF"/>
              </a:gs>
              <a:gs pos="72000">
                <a:srgbClr val="CC99FF"/>
              </a:gs>
              <a:gs pos="87000">
                <a:srgbClr val="99CCFF"/>
              </a:gs>
              <a:gs pos="100000">
                <a:srgbClr val="CCCCFF"/>
              </a:gs>
            </a:gsLst>
            <a:lin ang="5400000" scaled="0"/>
          </a:gradFill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127" name="Oval 7" descr="Широкий диагональный 2"/>
          <p:cNvSpPr>
            <a:spLocks noChangeArrowheads="1"/>
          </p:cNvSpPr>
          <p:nvPr/>
        </p:nvSpPr>
        <p:spPr bwMode="auto">
          <a:xfrm>
            <a:off x="2438400" y="3048000"/>
            <a:ext cx="2209800" cy="838200"/>
          </a:xfrm>
          <a:prstGeom prst="ellipse">
            <a:avLst/>
          </a:prstGeom>
          <a:gradFill rotWithShape="0">
            <a:gsLst>
              <a:gs pos="0">
                <a:srgbClr val="03D4A8"/>
              </a:gs>
              <a:gs pos="27000">
                <a:srgbClr val="21D6E0"/>
              </a:gs>
              <a:gs pos="48000">
                <a:srgbClr val="0087E6"/>
              </a:gs>
              <a:gs pos="66000">
                <a:srgbClr val="005CBF"/>
              </a:gs>
              <a:gs pos="100000">
                <a:srgbClr val="005CBF"/>
              </a:gs>
            </a:gsLst>
            <a:lin ang="5400000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Oval 8" descr="Широкий диагональный 2"/>
          <p:cNvSpPr>
            <a:spLocks noChangeArrowheads="1"/>
          </p:cNvSpPr>
          <p:nvPr/>
        </p:nvSpPr>
        <p:spPr bwMode="auto">
          <a:xfrm>
            <a:off x="4648200" y="3048000"/>
            <a:ext cx="1981200" cy="838200"/>
          </a:xfrm>
          <a:prstGeom prst="ellipse">
            <a:avLst/>
          </a:prstGeom>
          <a:gradFill rotWithShape="0">
            <a:gsLst>
              <a:gs pos="0">
                <a:srgbClr val="FF3399"/>
              </a:gs>
              <a:gs pos="24001">
                <a:srgbClr val="FF6633"/>
              </a:gs>
              <a:gs pos="52000">
                <a:srgbClr val="FFFF00"/>
              </a:gs>
              <a:gs pos="71001">
                <a:srgbClr val="01A78F"/>
              </a:gs>
              <a:gs pos="100000">
                <a:srgbClr val="3366FF"/>
              </a:gs>
            </a:gsLst>
            <a:lin ang="5400000"/>
          </a:gradFill>
          <a:ln w="2857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9" descr="Широкий диагональный 2"/>
          <p:cNvSpPr>
            <a:spLocks noChangeArrowheads="1"/>
          </p:cNvSpPr>
          <p:nvPr/>
        </p:nvSpPr>
        <p:spPr bwMode="auto">
          <a:xfrm>
            <a:off x="6629400" y="3048000"/>
            <a:ext cx="1828800" cy="83820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/>
          </a:gradFill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 rot="949112">
            <a:off x="533400" y="2819400"/>
            <a:ext cx="16764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7088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Неопределенное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(Инфинитив)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 rot="692802">
            <a:off x="2743200" y="3048000"/>
            <a:ext cx="16002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Прошедшее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 rot="936398">
            <a:off x="4953000" y="3048000"/>
            <a:ext cx="1624013" cy="7318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Настоящее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 rot="841119">
            <a:off x="6781800" y="3048000"/>
            <a:ext cx="15240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Будущее </a:t>
            </a:r>
          </a:p>
        </p:txBody>
      </p:sp>
      <p:sp>
        <p:nvSpPr>
          <p:cNvPr id="12299" name="WordArt 14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43915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Визуальное представление времени</a:t>
            </a:r>
          </a:p>
        </p:txBody>
      </p:sp>
      <p:cxnSp>
        <p:nvCxnSpPr>
          <p:cNvPr id="5136" name="Прямая со стрелкой 5135"/>
          <p:cNvCxnSpPr/>
          <p:nvPr/>
        </p:nvCxnSpPr>
        <p:spPr>
          <a:xfrm flipV="1">
            <a:off x="1631950" y="2435225"/>
            <a:ext cx="677863" cy="531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38" name="Прямая со стрелкой 5137"/>
          <p:cNvCxnSpPr/>
          <p:nvPr/>
        </p:nvCxnSpPr>
        <p:spPr>
          <a:xfrm>
            <a:off x="2438400" y="2455863"/>
            <a:ext cx="762000" cy="511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40" name="Прямая соединительная линия 5139"/>
          <p:cNvCxnSpPr/>
          <p:nvPr/>
        </p:nvCxnSpPr>
        <p:spPr>
          <a:xfrm>
            <a:off x="4648200" y="2628900"/>
            <a:ext cx="0" cy="148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42" name="Прямая соединительная линия 5141"/>
          <p:cNvCxnSpPr/>
          <p:nvPr/>
        </p:nvCxnSpPr>
        <p:spPr>
          <a:xfrm>
            <a:off x="304800" y="2563813"/>
            <a:ext cx="0" cy="15763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4" descr="9012005-aereo-blu-con-illustrazione-vettoriale-pilota-isolato-su-sfondo-bianc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1008063"/>
            <a:ext cx="2057401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11111E-6 L 0.31701 0.04005 C 0.33108 0.04907 0.35208 0.05393 0.37396 0.05393 C 0.39896 0.05393 0.41892 0.04907 0.43299 0.04005 L 0.5 1.11111E-6 " pathEditMode="relative" rAng="0" ptsTypes="FffFF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5.55112E-17 L 0.56702 0.04005 C 0.58108 0.04907 0.60209 0.05394 0.62396 0.05394 C 0.64896 0.05394 0.66893 0.04907 0.68299 0.04005 L 0.75 5.55112E-17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 5.55112E-17 L 0.81702 0.04005 C 0.83108 0.04907 0.85209 0.05394 0.87396 0.05394 C 0.89896 0.05394 0.91893 0.04907 0.93299 0.04005 L 1 5.55112E-17 " pathEditMode="relative" rAng="0" ptsTypes="FffFF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pic>
        <p:nvPicPr>
          <p:cNvPr id="10242" name="Picture 2" descr="http://www.stihi.ru/pics/2012/11/19/9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33337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alamandi-club.com/upload/blogs/17aaad390ac7924df9cfd43bff85bfe4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38163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namonitore.ru/uploads/catalog/nature/probivayushiysya_skvoz_zelen_svet_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484313"/>
            <a:ext cx="35528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107950" y="4292600"/>
            <a:ext cx="8856663" cy="576263"/>
            <a:chOff x="107504" y="4293096"/>
            <a:chExt cx="8856984" cy="576064"/>
          </a:xfrm>
        </p:grpSpPr>
        <p:sp>
          <p:nvSpPr>
            <p:cNvPr id="2" name="Стрелка вправо 1"/>
            <p:cNvSpPr/>
            <p:nvPr/>
          </p:nvSpPr>
          <p:spPr>
            <a:xfrm>
              <a:off x="107504" y="4293096"/>
              <a:ext cx="8856984" cy="57606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328" name="TextBox 18"/>
            <p:cNvSpPr txBox="1">
              <a:spLocks noChangeArrowheads="1"/>
            </p:cNvSpPr>
            <p:nvPr/>
          </p:nvSpPr>
          <p:spPr bwMode="auto">
            <a:xfrm>
              <a:off x="107504" y="4365104"/>
              <a:ext cx="2160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Прошедшее время</a:t>
              </a:r>
            </a:p>
          </p:txBody>
        </p:sp>
        <p:sp>
          <p:nvSpPr>
            <p:cNvPr id="13329" name="TextBox 19"/>
            <p:cNvSpPr txBox="1">
              <a:spLocks noChangeArrowheads="1"/>
            </p:cNvSpPr>
            <p:nvPr/>
          </p:nvSpPr>
          <p:spPr bwMode="auto">
            <a:xfrm>
              <a:off x="3131840" y="4365104"/>
              <a:ext cx="2160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Настоящее время</a:t>
              </a:r>
            </a:p>
          </p:txBody>
        </p:sp>
        <p:sp>
          <p:nvSpPr>
            <p:cNvPr id="13330" name="TextBox 20"/>
            <p:cNvSpPr txBox="1">
              <a:spLocks noChangeArrowheads="1"/>
            </p:cNvSpPr>
            <p:nvPr/>
          </p:nvSpPr>
          <p:spPr bwMode="auto">
            <a:xfrm>
              <a:off x="6300192" y="4365104"/>
              <a:ext cx="2160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Будущее время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79388" y="6237288"/>
            <a:ext cx="2520950" cy="476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Неопределенное время</a:t>
            </a:r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1042988" y="4868863"/>
            <a:ext cx="504825" cy="1296987"/>
            <a:chOff x="323528" y="4797152"/>
            <a:chExt cx="504056" cy="1296144"/>
          </a:xfrm>
        </p:grpSpPr>
        <p:sp>
          <p:nvSpPr>
            <p:cNvPr id="29" name="Полилиния 28"/>
            <p:cNvSpPr/>
            <p:nvPr/>
          </p:nvSpPr>
          <p:spPr>
            <a:xfrm>
              <a:off x="323528" y="4797152"/>
              <a:ext cx="504056" cy="504497"/>
            </a:xfrm>
            <a:custGeom>
              <a:avLst/>
              <a:gdLst>
                <a:gd name="connsiteX0" fmla="*/ 0 w 504056"/>
                <a:gd name="connsiteY0" fmla="*/ 252028 h 504056"/>
                <a:gd name="connsiteX1" fmla="*/ 252028 w 504056"/>
                <a:gd name="connsiteY1" fmla="*/ 0 h 504056"/>
                <a:gd name="connsiteX2" fmla="*/ 504056 w 504056"/>
                <a:gd name="connsiteY2" fmla="*/ 252028 h 504056"/>
                <a:gd name="connsiteX3" fmla="*/ 252028 w 504056"/>
                <a:gd name="connsiteY3" fmla="*/ 504056 h 504056"/>
                <a:gd name="connsiteX4" fmla="*/ 0 w 504056"/>
                <a:gd name="connsiteY4" fmla="*/ 252028 h 504056"/>
                <a:gd name="connsiteX0" fmla="*/ 145033 w 504056"/>
                <a:gd name="connsiteY0" fmla="*/ 176653 h 504056"/>
                <a:gd name="connsiteX1" fmla="*/ 171286 w 504056"/>
                <a:gd name="connsiteY1" fmla="*/ 150400 h 504056"/>
                <a:gd name="connsiteX2" fmla="*/ 197539 w 504056"/>
                <a:gd name="connsiteY2" fmla="*/ 176653 h 504056"/>
                <a:gd name="connsiteX3" fmla="*/ 171286 w 504056"/>
                <a:gd name="connsiteY3" fmla="*/ 202906 h 504056"/>
                <a:gd name="connsiteX4" fmla="*/ 145033 w 504056"/>
                <a:gd name="connsiteY4" fmla="*/ 176653 h 504056"/>
                <a:gd name="connsiteX5" fmla="*/ 306517 w 504056"/>
                <a:gd name="connsiteY5" fmla="*/ 176653 h 504056"/>
                <a:gd name="connsiteX6" fmla="*/ 332770 w 504056"/>
                <a:gd name="connsiteY6" fmla="*/ 150400 h 504056"/>
                <a:gd name="connsiteX7" fmla="*/ 359023 w 504056"/>
                <a:gd name="connsiteY7" fmla="*/ 176653 h 504056"/>
                <a:gd name="connsiteX8" fmla="*/ 332770 w 504056"/>
                <a:gd name="connsiteY8" fmla="*/ 202906 h 504056"/>
                <a:gd name="connsiteX9" fmla="*/ 306517 w 504056"/>
                <a:gd name="connsiteY9" fmla="*/ 176653 h 504056"/>
                <a:gd name="connsiteX0" fmla="*/ 115427 w 504056"/>
                <a:gd name="connsiteY0" fmla="*/ 361939 h 504056"/>
                <a:gd name="connsiteX1" fmla="*/ 388310 w 504056"/>
                <a:gd name="connsiteY1" fmla="*/ 361939 h 504056"/>
                <a:gd name="connsiteX0" fmla="*/ 0 w 504056"/>
                <a:gd name="connsiteY0" fmla="*/ 252028 h 504056"/>
                <a:gd name="connsiteX1" fmla="*/ 252028 w 504056"/>
                <a:gd name="connsiteY1" fmla="*/ 0 h 504056"/>
                <a:gd name="connsiteX2" fmla="*/ 504056 w 504056"/>
                <a:gd name="connsiteY2" fmla="*/ 252028 h 504056"/>
                <a:gd name="connsiteX3" fmla="*/ 252028 w 504056"/>
                <a:gd name="connsiteY3" fmla="*/ 504056 h 504056"/>
                <a:gd name="connsiteX4" fmla="*/ 0 w 504056"/>
                <a:gd name="connsiteY4" fmla="*/ 252028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056" h="504056" stroke="0" extrusionOk="0">
                  <a:moveTo>
                    <a:pt x="0" y="252028"/>
                  </a:moveTo>
                  <a:cubicBezTo>
                    <a:pt x="0" y="112837"/>
                    <a:pt x="112837" y="0"/>
                    <a:pt x="252028" y="0"/>
                  </a:cubicBez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91219"/>
                    <a:pt x="391219" y="504056"/>
                    <a:pt x="252028" y="504056"/>
                  </a:cubicBezTo>
                  <a:cubicBezTo>
                    <a:pt x="112837" y="504056"/>
                    <a:pt x="0" y="391219"/>
                    <a:pt x="0" y="252028"/>
                  </a:cubicBezTo>
                  <a:close/>
                </a:path>
                <a:path w="504056" h="504056" fill="darkenLess" extrusionOk="0">
                  <a:moveTo>
                    <a:pt x="145033" y="176653"/>
                  </a:moveTo>
                  <a:cubicBezTo>
                    <a:pt x="145033" y="162154"/>
                    <a:pt x="156787" y="150400"/>
                    <a:pt x="171286" y="150400"/>
                  </a:cubicBezTo>
                  <a:cubicBezTo>
                    <a:pt x="185785" y="150400"/>
                    <a:pt x="197539" y="162154"/>
                    <a:pt x="197539" y="176653"/>
                  </a:cubicBezTo>
                  <a:cubicBezTo>
                    <a:pt x="197539" y="191152"/>
                    <a:pt x="185785" y="202906"/>
                    <a:pt x="171286" y="202906"/>
                  </a:cubicBezTo>
                  <a:cubicBezTo>
                    <a:pt x="156787" y="202906"/>
                    <a:pt x="145033" y="191152"/>
                    <a:pt x="145033" y="176653"/>
                  </a:cubicBezTo>
                  <a:moveTo>
                    <a:pt x="306517" y="176653"/>
                  </a:moveTo>
                  <a:cubicBezTo>
                    <a:pt x="306517" y="162154"/>
                    <a:pt x="318271" y="150400"/>
                    <a:pt x="332770" y="150400"/>
                  </a:cubicBezTo>
                  <a:cubicBezTo>
                    <a:pt x="347269" y="150400"/>
                    <a:pt x="359023" y="162154"/>
                    <a:pt x="359023" y="176653"/>
                  </a:cubicBezTo>
                  <a:cubicBezTo>
                    <a:pt x="359023" y="191152"/>
                    <a:pt x="347269" y="202906"/>
                    <a:pt x="332770" y="202906"/>
                  </a:cubicBezTo>
                  <a:cubicBezTo>
                    <a:pt x="318271" y="202906"/>
                    <a:pt x="306517" y="191152"/>
                    <a:pt x="306517" y="176653"/>
                  </a:cubicBezTo>
                </a:path>
                <a:path w="504056" h="504056" fill="none" extrusionOk="0">
                  <a:moveTo>
                    <a:pt x="115427" y="361939"/>
                  </a:moveTo>
                  <a:cubicBezTo>
                    <a:pt x="206494" y="424482"/>
                    <a:pt x="297455" y="424482"/>
                    <a:pt x="388310" y="361939"/>
                  </a:cubicBezTo>
                </a:path>
                <a:path w="504056" h="504056" fill="none">
                  <a:moveTo>
                    <a:pt x="0" y="252028"/>
                  </a:moveTo>
                  <a:cubicBezTo>
                    <a:pt x="0" y="112837"/>
                    <a:pt x="112837" y="0"/>
                    <a:pt x="252028" y="0"/>
                  </a:cubicBez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91219"/>
                    <a:pt x="391219" y="504056"/>
                    <a:pt x="252028" y="504056"/>
                  </a:cubicBezTo>
                  <a:cubicBezTo>
                    <a:pt x="112837" y="504056"/>
                    <a:pt x="0" y="391219"/>
                    <a:pt x="0" y="252028"/>
                  </a:cubicBez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39099" y="5301649"/>
              <a:ext cx="0" cy="5029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539099" y="5446017"/>
              <a:ext cx="217156" cy="1427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323528" y="5446017"/>
              <a:ext cx="225082" cy="2157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323528" y="5804559"/>
              <a:ext cx="215571" cy="2887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 flipV="1">
              <a:off x="539099" y="5804559"/>
              <a:ext cx="144242" cy="2887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0399 -0.3148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31482 L 0.25399 -0.314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99 -0.31482 L 0.571 -0.3148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75163" y="1420018"/>
            <a:ext cx="4267200" cy="4525963"/>
          </a:xfrm>
        </p:spPr>
        <p:txBody>
          <a:bodyPr rtlCol="0"/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1.	</a:t>
            </a:r>
            <a:r>
              <a:rPr lang="ru-RU" dirty="0" smtClean="0">
                <a:solidFill>
                  <a:schemeClr val="tx1"/>
                </a:solidFill>
              </a:rPr>
              <a:t>Инфинитив </a:t>
            </a:r>
            <a:r>
              <a:rPr lang="ru-RU" dirty="0">
                <a:solidFill>
                  <a:schemeClr val="tx1"/>
                </a:solidFill>
              </a:rPr>
              <a:t>	+  л   + 	    </a:t>
            </a:r>
            <a:r>
              <a:rPr lang="ru-RU" dirty="0" smtClean="0">
                <a:solidFill>
                  <a:schemeClr val="tx1"/>
                </a:solidFill>
              </a:rPr>
              <a:t> раскаялся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2.Инфинитив        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err="1">
                <a:solidFill>
                  <a:schemeClr val="tx1"/>
                </a:solidFill>
              </a:rPr>
              <a:t>вш</a:t>
            </a:r>
            <a:r>
              <a:rPr lang="ru-RU" dirty="0">
                <a:solidFill>
                  <a:schemeClr val="tx1"/>
                </a:solidFill>
              </a:rPr>
              <a:t>/ш/</a:t>
            </a:r>
            <a:r>
              <a:rPr lang="ru-RU" dirty="0" err="1">
                <a:solidFill>
                  <a:schemeClr val="tx1"/>
                </a:solidFill>
              </a:rPr>
              <a:t>ен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ru-RU" dirty="0" err="1">
                <a:solidFill>
                  <a:schemeClr val="tx1"/>
                </a:solidFill>
              </a:rPr>
              <a:t>енн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ru-RU" dirty="0" err="1">
                <a:solidFill>
                  <a:schemeClr val="tx1"/>
                </a:solidFill>
              </a:rPr>
              <a:t>нн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ru-RU" dirty="0">
                <a:solidFill>
                  <a:schemeClr val="tx1"/>
                </a:solidFill>
              </a:rPr>
              <a:t>т +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Раскаявшийся 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ru-RU" dirty="0" err="1">
                <a:solidFill>
                  <a:schemeClr val="tx1"/>
                </a:solidFill>
              </a:rPr>
              <a:t>Настоящ</a:t>
            </a:r>
            <a:r>
              <a:rPr lang="ru-RU" dirty="0">
                <a:solidFill>
                  <a:schemeClr val="tx1"/>
                </a:solidFill>
              </a:rPr>
              <a:t>. время    +                    </a:t>
            </a:r>
            <a:r>
              <a:rPr lang="ru-RU" dirty="0" smtClean="0">
                <a:solidFill>
                  <a:schemeClr val="tx1"/>
                </a:solidFill>
              </a:rPr>
              <a:t>            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тают     тающий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4. Инфинитив +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вши/ши/а/я/учи/</a:t>
            </a:r>
            <a:r>
              <a:rPr lang="ru-RU" dirty="0" err="1" smtClean="0">
                <a:solidFill>
                  <a:schemeClr val="tx1"/>
                </a:solidFill>
              </a:rPr>
              <a:t>ючи</a:t>
            </a:r>
            <a:r>
              <a:rPr lang="ru-RU" dirty="0" smtClean="0">
                <a:solidFill>
                  <a:schemeClr val="tx1"/>
                </a:solidFill>
              </a:rPr>
              <a:t>        Пример: играючи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4338" name="Группа 59"/>
          <p:cNvGrpSpPr>
            <a:grpSpLocks/>
          </p:cNvGrpSpPr>
          <p:nvPr/>
        </p:nvGrpSpPr>
        <p:grpSpPr bwMode="auto">
          <a:xfrm>
            <a:off x="4814094" y="3381375"/>
            <a:ext cx="1943100" cy="301625"/>
            <a:chOff x="-139303" y="4502407"/>
            <a:chExt cx="2828925" cy="602993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-139303" y="4502407"/>
              <a:ext cx="235744" cy="6029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96441" y="5105400"/>
              <a:ext cx="22395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336006" y="4502407"/>
              <a:ext cx="353616" cy="6029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i="1" dirty="0" smtClean="0">
                <a:solidFill>
                  <a:srgbClr val="92D050"/>
                </a:solidFill>
                <a:cs typeface="Trebuchet MS" pitchFamily="34" charset="0"/>
              </a:rPr>
              <a:t>Применение </a:t>
            </a:r>
          </a:p>
        </p:txBody>
      </p:sp>
      <p:sp>
        <p:nvSpPr>
          <p:cNvPr id="5" name="Объект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413859" y="1637103"/>
            <a:ext cx="4038600" cy="4525963"/>
          </a:xfrm>
          <a:blipFill rotWithShape="1">
            <a:blip r:embed="rId2"/>
            <a:stretch>
              <a:fillRect l="-2719"/>
            </a:stretch>
          </a:blipFill>
          <a:extLst/>
        </p:spPr>
        <p:txBody>
          <a:bodyPr rtlCol="0"/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ru-RU" dirty="0">
                <a:noFill/>
              </a:rPr>
              <a:t> </a:t>
            </a:r>
          </a:p>
        </p:txBody>
      </p:sp>
      <p:grpSp>
        <p:nvGrpSpPr>
          <p:cNvPr id="14342" name="Группа 1"/>
          <p:cNvGrpSpPr>
            <a:grpSpLocks/>
          </p:cNvGrpSpPr>
          <p:nvPr/>
        </p:nvGrpSpPr>
        <p:grpSpPr bwMode="auto">
          <a:xfrm>
            <a:off x="823913" y="3730625"/>
            <a:ext cx="2543175" cy="1908175"/>
            <a:chOff x="823913" y="3730625"/>
            <a:chExt cx="2543175" cy="1908175"/>
          </a:xfrm>
        </p:grpSpPr>
        <p:cxnSp>
          <p:nvCxnSpPr>
            <p:cNvPr id="15" name="Прямая со стрелкой 14"/>
            <p:cNvCxnSpPr/>
            <p:nvPr/>
          </p:nvCxnSpPr>
          <p:spPr>
            <a:xfrm flipH="1" flipV="1">
              <a:off x="1757363" y="3916363"/>
              <a:ext cx="9525" cy="1722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823913" y="4840288"/>
              <a:ext cx="20097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766888" y="4030663"/>
              <a:ext cx="923925" cy="80803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881063" y="4030663"/>
              <a:ext cx="885825" cy="809625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406" name="TextBox 18"/>
            <p:cNvSpPr txBox="1">
              <a:spLocks noChangeArrowheads="1"/>
            </p:cNvSpPr>
            <p:nvPr/>
          </p:nvSpPr>
          <p:spPr bwMode="auto">
            <a:xfrm>
              <a:off x="1766888" y="3730625"/>
              <a:ext cx="4619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у</a:t>
              </a:r>
            </a:p>
          </p:txBody>
        </p:sp>
        <p:sp>
          <p:nvSpPr>
            <p:cNvPr id="14407" name="TextBox 19"/>
            <p:cNvSpPr txBox="1">
              <a:spLocks noChangeArrowheads="1"/>
            </p:cNvSpPr>
            <p:nvPr/>
          </p:nvSpPr>
          <p:spPr bwMode="auto">
            <a:xfrm>
              <a:off x="2833688" y="4749800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х</a:t>
              </a:r>
            </a:p>
          </p:txBody>
        </p:sp>
        <p:sp>
          <p:nvSpPr>
            <p:cNvPr id="14408" name="TextBox 20"/>
            <p:cNvSpPr txBox="1">
              <a:spLocks noChangeArrowheads="1"/>
            </p:cNvSpPr>
            <p:nvPr/>
          </p:nvSpPr>
          <p:spPr bwMode="auto">
            <a:xfrm>
              <a:off x="1712913" y="4802188"/>
              <a:ext cx="231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0</a:t>
              </a:r>
            </a:p>
          </p:txBody>
        </p:sp>
        <p:sp>
          <p:nvSpPr>
            <p:cNvPr id="14409" name="TextBox 21"/>
            <p:cNvSpPr txBox="1">
              <a:spLocks noChangeArrowheads="1"/>
            </p:cNvSpPr>
            <p:nvPr/>
          </p:nvSpPr>
          <p:spPr bwMode="auto">
            <a:xfrm>
              <a:off x="2441575" y="4251325"/>
              <a:ext cx="8953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у=</a:t>
              </a:r>
              <a:r>
                <a:rPr lang="en-US"/>
                <a:t>|x|</a:t>
              </a:r>
              <a:endParaRPr lang="ru-RU"/>
            </a:p>
          </p:txBody>
        </p:sp>
      </p:grpSp>
      <p:grpSp>
        <p:nvGrpSpPr>
          <p:cNvPr id="14345" name="Группа 55"/>
          <p:cNvGrpSpPr>
            <a:grpSpLocks/>
          </p:cNvGrpSpPr>
          <p:nvPr/>
        </p:nvGrpSpPr>
        <p:grpSpPr bwMode="auto">
          <a:xfrm>
            <a:off x="8604250" y="4175125"/>
            <a:ext cx="295275" cy="231775"/>
            <a:chOff x="4811315" y="4061159"/>
            <a:chExt cx="412552" cy="448733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4811315" y="4061159"/>
              <a:ext cx="235110" cy="448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5046425" y="4082675"/>
              <a:ext cx="177442" cy="4210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8306118" y="1908968"/>
            <a:ext cx="236537" cy="223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8137525" y="2932906"/>
            <a:ext cx="412750" cy="29051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4346" name="Группа 3"/>
          <p:cNvGrpSpPr>
            <a:grpSpLocks/>
          </p:cNvGrpSpPr>
          <p:nvPr/>
        </p:nvGrpSpPr>
        <p:grpSpPr bwMode="auto">
          <a:xfrm>
            <a:off x="4613275" y="1796256"/>
            <a:ext cx="4487863" cy="3273425"/>
            <a:chOff x="4613275" y="836613"/>
            <a:chExt cx="4487863" cy="3273425"/>
          </a:xfrm>
        </p:grpSpPr>
        <p:grpSp>
          <p:nvGrpSpPr>
            <p:cNvPr id="14347" name="Группа 22"/>
            <p:cNvGrpSpPr>
              <a:grpSpLocks/>
            </p:cNvGrpSpPr>
            <p:nvPr/>
          </p:nvGrpSpPr>
          <p:grpSpPr bwMode="auto">
            <a:xfrm>
              <a:off x="4877753" y="990600"/>
              <a:ext cx="1879440" cy="237649"/>
              <a:chOff x="451416" y="1515533"/>
              <a:chExt cx="2683624" cy="759298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51416" y="1515533"/>
                <a:ext cx="235744" cy="71517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606463" y="2274831"/>
                <a:ext cx="212169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2663553" y="1828484"/>
                <a:ext cx="471487" cy="44634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48" name="Группа 26"/>
            <p:cNvGrpSpPr>
              <a:grpSpLocks/>
            </p:cNvGrpSpPr>
            <p:nvPr/>
          </p:nvGrpSpPr>
          <p:grpSpPr bwMode="auto">
            <a:xfrm>
              <a:off x="4613275" y="3878263"/>
              <a:ext cx="400050" cy="217487"/>
              <a:chOff x="4575571" y="1066800"/>
              <a:chExt cx="471488" cy="448733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4575571" y="1066800"/>
                <a:ext cx="235744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811315" y="1066800"/>
                <a:ext cx="235744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49" name="Группа 31"/>
            <p:cNvGrpSpPr>
              <a:grpSpLocks/>
            </p:cNvGrpSpPr>
            <p:nvPr/>
          </p:nvGrpSpPr>
          <p:grpSpPr bwMode="auto">
            <a:xfrm>
              <a:off x="4776788" y="2916238"/>
              <a:ext cx="2143125" cy="133350"/>
              <a:chOff x="-375047" y="3310467"/>
              <a:chExt cx="3771899" cy="701143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-375047" y="3310467"/>
                <a:ext cx="234696" cy="6761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-140351" y="4011610"/>
                <a:ext cx="30650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2924665" y="3310467"/>
                <a:ext cx="472187" cy="701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0" name="Группа 35"/>
            <p:cNvGrpSpPr>
              <a:grpSpLocks/>
            </p:cNvGrpSpPr>
            <p:nvPr/>
          </p:nvGrpSpPr>
          <p:grpSpPr bwMode="auto">
            <a:xfrm>
              <a:off x="5230813" y="1920875"/>
              <a:ext cx="236537" cy="130175"/>
              <a:chOff x="4811315" y="4061159"/>
              <a:chExt cx="412552" cy="448733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flipH="1">
                <a:off x="4811315" y="4061159"/>
                <a:ext cx="235348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046663" y="4083048"/>
                <a:ext cx="177204" cy="4213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Прямоугольник 38"/>
            <p:cNvSpPr/>
            <p:nvPr/>
          </p:nvSpPr>
          <p:spPr>
            <a:xfrm>
              <a:off x="7453313" y="2773363"/>
              <a:ext cx="307975" cy="2873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Стрелка вправо 39"/>
            <p:cNvSpPr/>
            <p:nvPr/>
          </p:nvSpPr>
          <p:spPr>
            <a:xfrm>
              <a:off x="8688388" y="836613"/>
              <a:ext cx="412750" cy="44767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4353" name="Группа 40"/>
            <p:cNvGrpSpPr>
              <a:grpSpLocks/>
            </p:cNvGrpSpPr>
            <p:nvPr/>
          </p:nvGrpSpPr>
          <p:grpSpPr bwMode="auto">
            <a:xfrm>
              <a:off x="4878388" y="1911350"/>
              <a:ext cx="234950" cy="128588"/>
              <a:chOff x="4811315" y="4061159"/>
              <a:chExt cx="412552" cy="448733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flipH="1">
                <a:off x="4811315" y="4061159"/>
                <a:ext cx="236938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5048253" y="4083319"/>
                <a:ext cx="175614" cy="4210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4" name="Группа 43"/>
            <p:cNvGrpSpPr>
              <a:grpSpLocks/>
            </p:cNvGrpSpPr>
            <p:nvPr/>
          </p:nvGrpSpPr>
          <p:grpSpPr bwMode="auto">
            <a:xfrm>
              <a:off x="6053138" y="1908175"/>
              <a:ext cx="234950" cy="130175"/>
              <a:chOff x="4811315" y="4061159"/>
              <a:chExt cx="412552" cy="448733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4811315" y="4061159"/>
                <a:ext cx="236938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5048253" y="4083048"/>
                <a:ext cx="175614" cy="4213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5" name="Группа 46"/>
            <p:cNvGrpSpPr>
              <a:grpSpLocks/>
            </p:cNvGrpSpPr>
            <p:nvPr/>
          </p:nvGrpSpPr>
          <p:grpSpPr bwMode="auto">
            <a:xfrm>
              <a:off x="5592763" y="1935163"/>
              <a:ext cx="238125" cy="130175"/>
              <a:chOff x="4811315" y="4061159"/>
              <a:chExt cx="412552" cy="448733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H="1">
                <a:off x="4811315" y="4061159"/>
                <a:ext cx="236530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5047845" y="4083048"/>
                <a:ext cx="176022" cy="4213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Группа 49"/>
            <p:cNvGrpSpPr>
              <a:grpSpLocks/>
            </p:cNvGrpSpPr>
            <p:nvPr/>
          </p:nvGrpSpPr>
          <p:grpSpPr bwMode="auto">
            <a:xfrm>
              <a:off x="6804025" y="1911350"/>
              <a:ext cx="234950" cy="130175"/>
              <a:chOff x="4811315" y="4061159"/>
              <a:chExt cx="412552" cy="448733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4811315" y="4061159"/>
                <a:ext cx="236940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5048255" y="4083048"/>
                <a:ext cx="175612" cy="4213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7" name="Группа 52"/>
            <p:cNvGrpSpPr>
              <a:grpSpLocks/>
            </p:cNvGrpSpPr>
            <p:nvPr/>
          </p:nvGrpSpPr>
          <p:grpSpPr bwMode="auto">
            <a:xfrm>
              <a:off x="6454775" y="1920875"/>
              <a:ext cx="236538" cy="130175"/>
              <a:chOff x="4811315" y="4061159"/>
              <a:chExt cx="412552" cy="448733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 flipH="1">
                <a:off x="4811315" y="4061159"/>
                <a:ext cx="235349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5046664" y="4083048"/>
                <a:ext cx="177203" cy="4213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8" name="Группа 64"/>
            <p:cNvGrpSpPr>
              <a:grpSpLocks/>
            </p:cNvGrpSpPr>
            <p:nvPr/>
          </p:nvGrpSpPr>
          <p:grpSpPr bwMode="auto">
            <a:xfrm>
              <a:off x="6802438" y="3903663"/>
              <a:ext cx="236537" cy="128587"/>
              <a:chOff x="4811315" y="4061159"/>
              <a:chExt cx="412552" cy="448733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4811315" y="4061159"/>
                <a:ext cx="235348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5046663" y="4083319"/>
                <a:ext cx="177204" cy="4210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9" name="Группа 67"/>
            <p:cNvGrpSpPr>
              <a:grpSpLocks/>
            </p:cNvGrpSpPr>
            <p:nvPr/>
          </p:nvGrpSpPr>
          <p:grpSpPr bwMode="auto">
            <a:xfrm>
              <a:off x="5864225" y="3965575"/>
              <a:ext cx="234950" cy="130175"/>
              <a:chOff x="4811315" y="4061159"/>
              <a:chExt cx="412552" cy="448733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4811315" y="4061159"/>
                <a:ext cx="236940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5048255" y="4083048"/>
                <a:ext cx="175612" cy="4213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60" name="Группа 70"/>
            <p:cNvGrpSpPr>
              <a:grpSpLocks/>
            </p:cNvGrpSpPr>
            <p:nvPr/>
          </p:nvGrpSpPr>
          <p:grpSpPr bwMode="auto">
            <a:xfrm>
              <a:off x="5600700" y="3979863"/>
              <a:ext cx="234950" cy="130175"/>
              <a:chOff x="4811315" y="4061159"/>
              <a:chExt cx="412552" cy="448733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>
              <a:xfrm flipH="1">
                <a:off x="4811315" y="4061159"/>
                <a:ext cx="236940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048255" y="4083048"/>
                <a:ext cx="175612" cy="4213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61" name="Группа 73"/>
            <p:cNvGrpSpPr>
              <a:grpSpLocks/>
            </p:cNvGrpSpPr>
            <p:nvPr/>
          </p:nvGrpSpPr>
          <p:grpSpPr bwMode="auto">
            <a:xfrm>
              <a:off x="5259388" y="3941763"/>
              <a:ext cx="234950" cy="128587"/>
              <a:chOff x="4811315" y="4061159"/>
              <a:chExt cx="412552" cy="448733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 flipH="1">
                <a:off x="4811315" y="4061159"/>
                <a:ext cx="236938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5048253" y="4083319"/>
                <a:ext cx="175614" cy="4210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62" name="Группа 76"/>
            <p:cNvGrpSpPr>
              <a:grpSpLocks/>
            </p:cNvGrpSpPr>
            <p:nvPr/>
          </p:nvGrpSpPr>
          <p:grpSpPr bwMode="auto">
            <a:xfrm>
              <a:off x="6230938" y="3979863"/>
              <a:ext cx="234950" cy="130175"/>
              <a:chOff x="4811315" y="4061159"/>
              <a:chExt cx="412552" cy="448733"/>
            </a:xfrm>
          </p:grpSpPr>
          <p:cxnSp>
            <p:nvCxnSpPr>
              <p:cNvPr id="78" name="Прямая соединительная линия 77"/>
              <p:cNvCxnSpPr/>
              <p:nvPr/>
            </p:nvCxnSpPr>
            <p:spPr>
              <a:xfrm flipH="1">
                <a:off x="4811315" y="4061159"/>
                <a:ext cx="236938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5048253" y="4083048"/>
                <a:ext cx="175614" cy="4213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63" name="Группа 79"/>
            <p:cNvGrpSpPr>
              <a:grpSpLocks/>
            </p:cNvGrpSpPr>
            <p:nvPr/>
          </p:nvGrpSpPr>
          <p:grpSpPr bwMode="auto">
            <a:xfrm>
              <a:off x="7085013" y="1941513"/>
              <a:ext cx="236537" cy="128587"/>
              <a:chOff x="4811315" y="4061159"/>
              <a:chExt cx="412552" cy="448733"/>
            </a:xfrm>
          </p:grpSpPr>
          <p:cxnSp>
            <p:nvCxnSpPr>
              <p:cNvPr id="81" name="Прямая соединительная линия 80"/>
              <p:cNvCxnSpPr/>
              <p:nvPr/>
            </p:nvCxnSpPr>
            <p:spPr>
              <a:xfrm flipH="1">
                <a:off x="4811315" y="4061159"/>
                <a:ext cx="235348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5046663" y="4083319"/>
                <a:ext cx="177204" cy="4210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64" name="Группа 79"/>
            <p:cNvGrpSpPr>
              <a:grpSpLocks/>
            </p:cNvGrpSpPr>
            <p:nvPr/>
          </p:nvGrpSpPr>
          <p:grpSpPr bwMode="auto">
            <a:xfrm>
              <a:off x="7157564" y="868364"/>
              <a:ext cx="265589" cy="133666"/>
              <a:chOff x="3938313" y="4083319"/>
              <a:chExt cx="463220" cy="466457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 flipH="1">
                <a:off x="3938313" y="4101043"/>
                <a:ext cx="235349" cy="448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4224330" y="4083319"/>
                <a:ext cx="177203" cy="4210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Прямоугольник 82"/>
            <p:cNvSpPr/>
            <p:nvPr/>
          </p:nvSpPr>
          <p:spPr>
            <a:xfrm>
              <a:off x="7640638" y="1979613"/>
              <a:ext cx="306387" cy="2873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>
            <a:off x="5494338" y="4294981"/>
            <a:ext cx="234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295400" y="2705100"/>
            <a:ext cx="6858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FF0000"/>
                </a:solidFill>
              </a:rPr>
              <a:t>КОРЕНЬ </a:t>
            </a:r>
            <a:r>
              <a:rPr lang="ru-RU" sz="4400"/>
              <a:t>- значимая часть целого </a:t>
            </a:r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15364" name="Объект 3"/>
          <p:cNvSpPr>
            <a:spLocks noGrp="1"/>
          </p:cNvSpPr>
          <p:nvPr>
            <p:ph idx="1"/>
          </p:nvPr>
        </p:nvSpPr>
        <p:spPr>
          <a:xfrm>
            <a:off x="1066800" y="1981200"/>
            <a:ext cx="7124700" cy="40513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E6F7C8"/>
                </a:solidFill>
                <a:cs typeface="Trebuchet MS" pitchFamily="34" charset="0"/>
              </a:rPr>
              <a:t> </a:t>
            </a:r>
            <a:r>
              <a:rPr lang="ru-RU" b="1" smtClean="0">
                <a:solidFill>
                  <a:srgbClr val="0D0D0D"/>
                </a:solidFill>
                <a:cs typeface="Trebuchet MS" pitchFamily="34" charset="0"/>
              </a:rPr>
              <a:t>Учебные задачи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1"/>
          </p:nvPr>
        </p:nvSpPr>
        <p:spPr>
          <a:xfrm>
            <a:off x="1009650" y="1809750"/>
            <a:ext cx="3471863" cy="40513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2D050"/>
                </a:solidFill>
              </a:rPr>
              <a:t>Математика</a:t>
            </a:r>
            <a:r>
              <a:rPr lang="ru-RU" smtClean="0"/>
              <a:t>:</a:t>
            </a:r>
          </a:p>
          <a:p>
            <a:pPr eaLnBrk="1" hangingPunct="1"/>
            <a:r>
              <a:rPr lang="ru-RU" smtClean="0"/>
              <a:t>1.  Классификация типологии корней </a:t>
            </a:r>
          </a:p>
          <a:p>
            <a:pPr eaLnBrk="1" hangingPunct="1"/>
            <a:r>
              <a:rPr lang="ru-RU" smtClean="0"/>
              <a:t>2. Свойства корней</a:t>
            </a:r>
          </a:p>
          <a:p>
            <a:pPr eaLnBrk="1" hangingPunct="1"/>
            <a:r>
              <a:rPr lang="ru-RU" smtClean="0"/>
              <a:t>3. Операции с корнями</a:t>
            </a:r>
          </a:p>
        </p:txBody>
      </p:sp>
      <p:sp>
        <p:nvSpPr>
          <p:cNvPr id="16388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470275" cy="40513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70C0"/>
                </a:solidFill>
              </a:rPr>
              <a:t>Русский язык:</a:t>
            </a:r>
          </a:p>
          <a:p>
            <a:pPr eaLnBrk="1" hangingPunct="1"/>
            <a:r>
              <a:rPr lang="ru-RU" dirty="0" smtClean="0"/>
              <a:t>1.  Классификация типологии корней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300" y="1670050"/>
            <a:ext cx="1752600" cy="1524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47700" y="2016125"/>
            <a:ext cx="167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/>
              <a:t>S=4</a:t>
            </a:r>
            <a:endParaRPr lang="ru-RU" sz="4800"/>
          </a:p>
        </p:txBody>
      </p:sp>
      <p:sp>
        <p:nvSpPr>
          <p:cNvPr id="6" name="Стрелка вправо 5"/>
          <p:cNvSpPr/>
          <p:nvPr/>
        </p:nvSpPr>
        <p:spPr>
          <a:xfrm>
            <a:off x="2552700" y="2311400"/>
            <a:ext cx="9144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5300" y="3140075"/>
            <a:ext cx="1752600" cy="109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72000" y="2284413"/>
            <a:ext cx="665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5300" y="3706813"/>
            <a:ext cx="1752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73100" y="406558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/>
              <a:t>S=3</a:t>
            </a:r>
            <a:endParaRPr lang="ru-RU" sz="4800"/>
          </a:p>
        </p:txBody>
      </p:sp>
      <p:sp>
        <p:nvSpPr>
          <p:cNvPr id="25" name="Стрелка вправо 24"/>
          <p:cNvSpPr/>
          <p:nvPr/>
        </p:nvSpPr>
        <p:spPr>
          <a:xfrm>
            <a:off x="2552700" y="4430713"/>
            <a:ext cx="10668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54438" y="3873500"/>
            <a:ext cx="584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960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00600" y="4672013"/>
            <a:ext cx="88900" cy="3397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5300" y="5135563"/>
            <a:ext cx="1752600" cy="171450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53837" y="4282599"/>
            <a:ext cx="485140" cy="389979"/>
          </a:xfrm>
          <a:prstGeom prst="rect">
            <a:avLst/>
          </a:prstGeom>
          <a:blipFill rotWithShape="1">
            <a:blip r:embed="rId2"/>
            <a:stretch>
              <a:fillRect l="-5063" t="-1587" r="-6329" b="-26984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01650" y="1670050"/>
            <a:ext cx="146050" cy="157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01650" y="3719513"/>
            <a:ext cx="133350" cy="157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05600" y="4672013"/>
            <a:ext cx="88900" cy="3397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16575" y="2687638"/>
            <a:ext cx="44450" cy="33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24300" y="2687638"/>
            <a:ext cx="46038" cy="33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Стрелка влево 39">
            <a:hlinkClick r:id="rId3" action="ppaction://hlinksldjump"/>
          </p:cNvPr>
          <p:cNvSpPr/>
          <p:nvPr/>
        </p:nvSpPr>
        <p:spPr>
          <a:xfrm>
            <a:off x="34925" y="6345238"/>
            <a:ext cx="493713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2128 L 0.09965 0.07448 C 0.12066 0.09669 0.15208 0.11011 0.1849 0.11011 C 0.22274 0.11011 0.25278 0.09669 0.27344 0.07448 L 0.375 -0.02128 " pathEditMode="relative" rAng="0" ptsTypes="FffFF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6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8 -0.03195 L 0.14063 0.04815 C 0.16702 0.06643 0.20625 0.07778 0.24705 0.07778 C 0.29375 0.07778 0.33073 0.06643 0.35712 0.04815 L 0.48264 -0.03195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/>
      <p:bldP spid="25" grpId="0" animBg="1"/>
      <p:bldP spid="26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27051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349625"/>
            <a:ext cx="16986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49625"/>
            <a:ext cx="28733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кругленная соединительная линия 4"/>
          <p:cNvCxnSpPr/>
          <p:nvPr/>
        </p:nvCxnSpPr>
        <p:spPr>
          <a:xfrm rot="5400000" flipH="1" flipV="1">
            <a:off x="6017245" y="2329479"/>
            <a:ext cx="2286002" cy="1078269"/>
          </a:xfrm>
          <a:prstGeom prst="curvedConnector3">
            <a:avLst/>
          </a:prstGeom>
          <a:ln w="133350" cmpd="tri">
            <a:gradFill>
              <a:gsLst>
                <a:gs pos="83750">
                  <a:srgbClr val="00B050"/>
                </a:gs>
                <a:gs pos="0">
                  <a:srgbClr val="BB4B35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Line 7"/>
          <p:cNvSpPr>
            <a:spLocks noChangeShapeType="1"/>
          </p:cNvSpPr>
          <p:nvPr/>
        </p:nvSpPr>
        <p:spPr bwMode="auto">
          <a:xfrm flipH="1" flipV="1">
            <a:off x="4495800" y="1676400"/>
            <a:ext cx="0" cy="2209800"/>
          </a:xfrm>
          <a:prstGeom prst="line">
            <a:avLst/>
          </a:prstGeom>
          <a:noFill/>
          <a:ln w="117475" cmpd="tri">
            <a:solidFill>
              <a:srgbClr val="808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 flipV="1">
            <a:off x="1066800" y="1600200"/>
            <a:ext cx="1143000" cy="2057400"/>
          </a:xfrm>
          <a:prstGeom prst="line">
            <a:avLst/>
          </a:prstGeom>
          <a:noFill/>
          <a:ln w="111125" cmpd="tri">
            <a:solidFill>
              <a:srgbClr val="339966"/>
            </a:solidFill>
            <a:round/>
            <a:headEnd/>
            <a:tailEnd type="oval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 rot="-1432373">
            <a:off x="0" y="823913"/>
            <a:ext cx="232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b="1">
                <a:latin typeface="Bodoni MT Black" pitchFamily="18" charset="0"/>
              </a:rPr>
              <a:t>Непроверяемые</a:t>
            </a:r>
            <a:r>
              <a:rPr lang="ru-RU"/>
              <a:t> 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505200" y="1066800"/>
            <a:ext cx="203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b="1"/>
              <a:t>Проверяемые</a:t>
            </a:r>
            <a:r>
              <a:rPr lang="ru-RU" sz="2000"/>
              <a:t> 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 rot="829403">
            <a:off x="6629400" y="990600"/>
            <a:ext cx="218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b="1"/>
              <a:t>Чередующиеся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0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2" grpId="0" animBg="1"/>
      <p:bldP spid="3083" grpId="0"/>
      <p:bldP spid="30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i="1" dirty="0">
                <a:solidFill>
                  <a:srgbClr val="92D050"/>
                </a:solidFill>
                <a:cs typeface="Trebuchet MS" pitchFamily="34" charset="0"/>
              </a:rPr>
              <a:t>Применение</a:t>
            </a:r>
          </a:p>
        </p:txBody>
      </p:sp>
      <p:sp>
        <p:nvSpPr>
          <p:cNvPr id="10" name="Объект 9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blipFill rotWithShape="1">
            <a:blip r:embed="rId2"/>
            <a:stretch>
              <a:fillRect l="-2262" t="-943" r="-85822" b="-21159"/>
            </a:stretch>
          </a:blipFill>
          <a:extLst/>
        </p:spPr>
        <p:txBody>
          <a:bodyPr rtlCol="0">
            <a:normAutofit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62488" y="1809750"/>
            <a:ext cx="3643312" cy="4133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sz="2400" u="sng" dirty="0" smtClean="0">
                <a:solidFill>
                  <a:srgbClr val="92D050"/>
                </a:solidFill>
              </a:rPr>
              <a:t>Русский язык</a:t>
            </a:r>
            <a:endParaRPr lang="ru-RU" sz="2400" u="sng" dirty="0">
              <a:solidFill>
                <a:srgbClr val="92D050"/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>
                <a:solidFill>
                  <a:schemeClr val="tx1"/>
                </a:solidFill>
              </a:rPr>
              <a:t>. Проверяемые гласные в корне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2</a:t>
            </a:r>
            <a:r>
              <a:rPr lang="ru-RU" sz="2400" dirty="0">
                <a:solidFill>
                  <a:schemeClr val="tx1"/>
                </a:solidFill>
              </a:rPr>
              <a:t>.   Чередование гласных в корне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3. Непроверяемые </a:t>
            </a:r>
            <a:r>
              <a:rPr lang="ru-RU" sz="2400" dirty="0">
                <a:solidFill>
                  <a:schemeClr val="tx1"/>
                </a:solidFill>
              </a:rPr>
              <a:t>гласные в корне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b="1" smtClean="0">
              <a:cs typeface="Trebuchet MS" pitchFamily="34" charset="0"/>
            </a:endParaRPr>
          </a:p>
        </p:txBody>
      </p:sp>
      <p:sp>
        <p:nvSpPr>
          <p:cNvPr id="21507" name="Объект 4"/>
          <p:cNvSpPr>
            <a:spLocks noGrp="1"/>
          </p:cNvSpPr>
          <p:nvPr>
            <p:ph idx="1"/>
          </p:nvPr>
        </p:nvSpPr>
        <p:spPr>
          <a:xfrm>
            <a:off x="914400" y="1143000"/>
            <a:ext cx="7124700" cy="4051300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ФУНКЦИЯ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это зависимость одного от другого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D0D0D"/>
                </a:solidFill>
                <a:cs typeface="Trebuchet MS" pitchFamily="34" charset="0"/>
              </a:rPr>
              <a:t>Учебные задачи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09650" y="1809750"/>
            <a:ext cx="3486150" cy="45910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Математика: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формирование понятия функции на множественной основе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введение терминов функциональной зависимости ,её элементов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использование терминов наблюдения, сравнения, эксперимента, обобщения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систематизация знаний на примерах преобразований элементарных функций 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2" name="Объект 5"/>
          <p:cNvSpPr>
            <a:spLocks noGrp="1"/>
          </p:cNvSpPr>
          <p:nvPr>
            <p:ph sz="half" idx="2"/>
          </p:nvPr>
        </p:nvSpPr>
        <p:spPr>
          <a:xfrm>
            <a:off x="4648200" y="76200"/>
            <a:ext cx="3657600" cy="5029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Русский язык: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Правописание производных наречий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формирование понятий производности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b="1" i="1" dirty="0">
                <a:solidFill>
                  <a:srgbClr val="92D050"/>
                </a:solidFill>
              </a:rPr>
              <a:t>Авторы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Авдощенко Данил, Самойлова Мария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Ирина. 10 класс.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Егизарян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Артур. 9 класс.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Соколова Полина. 6 класс.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b="1" i="1" dirty="0">
                <a:solidFill>
                  <a:srgbClr val="92D050"/>
                </a:solidFill>
              </a:rPr>
              <a:t>Руководители проекта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Дубянская Ольга Викторовна, учитель математики; Щелконогова Любовь Анатольевна, учитель русского языка и литературы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>
            <a:off x="636588" y="762000"/>
            <a:ext cx="7870825" cy="5043488"/>
          </a:xfrm>
          <a:custGeom>
            <a:avLst/>
            <a:gdLst>
              <a:gd name="connsiteX0" fmla="*/ 0 w 7869382"/>
              <a:gd name="connsiteY0" fmla="*/ 5043055 h 5043055"/>
              <a:gd name="connsiteX1" fmla="*/ 1440873 w 7869382"/>
              <a:gd name="connsiteY1" fmla="*/ 3380509 h 5043055"/>
              <a:gd name="connsiteX2" fmla="*/ 3810000 w 7869382"/>
              <a:gd name="connsiteY2" fmla="*/ 2854036 h 5043055"/>
              <a:gd name="connsiteX3" fmla="*/ 6317673 w 7869382"/>
              <a:gd name="connsiteY3" fmla="*/ 512618 h 5043055"/>
              <a:gd name="connsiteX4" fmla="*/ 7869382 w 7869382"/>
              <a:gd name="connsiteY4" fmla="*/ 0 h 5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9382" h="5043055">
                <a:moveTo>
                  <a:pt x="0" y="5043055"/>
                </a:moveTo>
                <a:cubicBezTo>
                  <a:pt x="402936" y="4394200"/>
                  <a:pt x="805873" y="3745345"/>
                  <a:pt x="1440873" y="3380509"/>
                </a:cubicBezTo>
                <a:cubicBezTo>
                  <a:pt x="2075873" y="3015673"/>
                  <a:pt x="2997200" y="3332018"/>
                  <a:pt x="3810000" y="2854036"/>
                </a:cubicBezTo>
                <a:cubicBezTo>
                  <a:pt x="4622800" y="2376054"/>
                  <a:pt x="5641109" y="988291"/>
                  <a:pt x="6317673" y="512618"/>
                </a:cubicBezTo>
                <a:cubicBezTo>
                  <a:pt x="6994237" y="36945"/>
                  <a:pt x="7486073" y="122382"/>
                  <a:pt x="7869382" y="0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19100" y="5867400"/>
            <a:ext cx="830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343400" y="3657600"/>
            <a:ext cx="0" cy="2209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1219200" y="3698875"/>
            <a:ext cx="3124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867400" y="2286000"/>
            <a:ext cx="0" cy="35814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219200" y="2286000"/>
            <a:ext cx="4648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1219200" y="381000"/>
            <a:ext cx="0" cy="571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38200" y="5867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0          </a:t>
            </a:r>
            <a:r>
              <a:rPr lang="en-US"/>
              <a:t> </a:t>
            </a:r>
            <a:r>
              <a:rPr lang="ru-RU"/>
              <a:t>1 </a:t>
            </a:r>
            <a:r>
              <a:rPr lang="en-US"/>
              <a:t>                                     X</a:t>
            </a:r>
            <a:r>
              <a:rPr lang="en-US" baseline="-25000"/>
              <a:t>1</a:t>
            </a:r>
            <a:r>
              <a:rPr lang="en-US"/>
              <a:t>                     X</a:t>
            </a:r>
            <a:r>
              <a:rPr lang="en-US" baseline="-25000"/>
              <a:t>2                     </a:t>
            </a:r>
            <a:endParaRPr lang="ru-RU"/>
          </a:p>
          <a:p>
            <a:pPr eaLnBrk="1" hangingPunct="1"/>
            <a:r>
              <a:rPr lang="ru-RU"/>
              <a:t>                                   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739900" y="5780088"/>
            <a:ext cx="0" cy="2143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33400" y="2101850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19100" y="34290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  Y</a:t>
            </a:r>
            <a:r>
              <a:rPr lang="en-US" baseline="-25000"/>
              <a:t>1</a:t>
            </a:r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143000" y="5410200"/>
            <a:ext cx="190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36588" y="5181600"/>
            <a:ext cx="285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  <a:endParaRPr lang="ru-RU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81050" y="228600"/>
            <a:ext cx="285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731250" y="5873750"/>
            <a:ext cx="19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  <a:endParaRPr lang="ru-RU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900988" y="303213"/>
            <a:ext cx="164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y=f(x)</a:t>
            </a:r>
            <a:endParaRPr lang="ru-RU"/>
          </a:p>
        </p:txBody>
      </p:sp>
      <p:pic>
        <p:nvPicPr>
          <p:cNvPr id="8214" name="Picture 22" descr="C:\Users\Учитель\AppData\Local\Microsoft\Windows\Temporary Internet Files\Content.IE5\MULGFQHD\MC9001512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8249">
            <a:off x="5563395" y="4968081"/>
            <a:ext cx="6651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2" descr="536cea95c7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5016500"/>
            <a:ext cx="6699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лево 1">
            <a:hlinkClick r:id="rId5" action="ppaction://hlinksldjump"/>
          </p:cNvPr>
          <p:cNvSpPr/>
          <p:nvPr/>
        </p:nvSpPr>
        <p:spPr>
          <a:xfrm>
            <a:off x="0" y="6243638"/>
            <a:ext cx="533400" cy="538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1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116 L -0.00312 -0.443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5 L -0.34166 -0.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44321 L -0.49479 -0.4429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50" grpId="0"/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14375" y="214313"/>
            <a:ext cx="7772400" cy="5842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Функция зависимости.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" y="2500313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Сущ.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625" y="207168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Мест.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600075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Прилаг.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2500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01063" y="45720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00688" y="44291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14688" y="5929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72438" y="2071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28750" y="2071688"/>
            <a:ext cx="121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Значение</a:t>
            </a:r>
          </a:p>
        </p:txBody>
      </p:sp>
      <p:sp>
        <p:nvSpPr>
          <p:cNvPr id="20" name="Половина рамки 19"/>
          <p:cNvSpPr/>
          <p:nvPr/>
        </p:nvSpPr>
        <p:spPr>
          <a:xfrm rot="2681286">
            <a:off x="1807800" y="5380800"/>
            <a:ext cx="454348" cy="452147"/>
          </a:xfrm>
          <a:prstGeom prst="halfFrame">
            <a:avLst>
              <a:gd name="adj1" fmla="val 22493"/>
              <a:gd name="adj2" fmla="val 2161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оловина рамки 20"/>
          <p:cNvSpPr/>
          <p:nvPr/>
        </p:nvSpPr>
        <p:spPr>
          <a:xfrm rot="2681286">
            <a:off x="7308526" y="1880338"/>
            <a:ext cx="454348" cy="452147"/>
          </a:xfrm>
          <a:prstGeom prst="halfFrame">
            <a:avLst>
              <a:gd name="adj1" fmla="val 22493"/>
              <a:gd name="adj2" fmla="val 2161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овина рамки 21"/>
          <p:cNvSpPr/>
          <p:nvPr/>
        </p:nvSpPr>
        <p:spPr>
          <a:xfrm rot="2681286">
            <a:off x="7594278" y="4309230"/>
            <a:ext cx="454348" cy="452147"/>
          </a:xfrm>
          <a:prstGeom prst="halfFrame">
            <a:avLst>
              <a:gd name="adj1" fmla="val 22493"/>
              <a:gd name="adj2" fmla="val 2161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57938" y="135731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Разряд</a:t>
            </a:r>
          </a:p>
        </p:txBody>
      </p:sp>
      <p:sp>
        <p:nvSpPr>
          <p:cNvPr id="24" name="Половина рамки 23"/>
          <p:cNvSpPr/>
          <p:nvPr/>
        </p:nvSpPr>
        <p:spPr>
          <a:xfrm rot="5220583">
            <a:off x="6738521" y="4198738"/>
            <a:ext cx="275082" cy="452147"/>
          </a:xfrm>
          <a:prstGeom prst="halfFrame">
            <a:avLst>
              <a:gd name="adj1" fmla="val 22493"/>
              <a:gd name="adj2" fmla="val 2161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 rot="5563574">
            <a:off x="6249609" y="1768330"/>
            <a:ext cx="264889" cy="464762"/>
          </a:xfrm>
          <a:prstGeom prst="halfFrame">
            <a:avLst>
              <a:gd name="adj1" fmla="val 22493"/>
              <a:gd name="adj2" fmla="val 2161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Круговая стрелка 25"/>
          <p:cNvSpPr/>
          <p:nvPr/>
        </p:nvSpPr>
        <p:spPr>
          <a:xfrm>
            <a:off x="500034" y="1357298"/>
            <a:ext cx="2928958" cy="2214578"/>
          </a:xfrm>
          <a:prstGeom prst="circularArrow">
            <a:avLst>
              <a:gd name="adj1" fmla="val 8024"/>
              <a:gd name="adj2" fmla="val 660853"/>
              <a:gd name="adj3" fmla="val 20594341"/>
              <a:gd name="adj4" fmla="val 10800007"/>
              <a:gd name="adj5" fmla="val 681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Круговая стрелка 26"/>
          <p:cNvSpPr/>
          <p:nvPr/>
        </p:nvSpPr>
        <p:spPr>
          <a:xfrm>
            <a:off x="5715008" y="3071810"/>
            <a:ext cx="2928958" cy="2214578"/>
          </a:xfrm>
          <a:prstGeom prst="circularArrow">
            <a:avLst>
              <a:gd name="adj1" fmla="val 8024"/>
              <a:gd name="adj2" fmla="val 660853"/>
              <a:gd name="adj3" fmla="val 20594341"/>
              <a:gd name="adj4" fmla="val 10800007"/>
              <a:gd name="adj5" fmla="val 681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руговая стрелка 27"/>
          <p:cNvSpPr/>
          <p:nvPr/>
        </p:nvSpPr>
        <p:spPr>
          <a:xfrm>
            <a:off x="5429256" y="857232"/>
            <a:ext cx="2928958" cy="2214578"/>
          </a:xfrm>
          <a:prstGeom prst="circularArrow">
            <a:avLst>
              <a:gd name="adj1" fmla="val 8024"/>
              <a:gd name="adj2" fmla="val 660853"/>
              <a:gd name="adj3" fmla="val 20594341"/>
              <a:gd name="adj4" fmla="val 10800007"/>
              <a:gd name="adj5" fmla="val 681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Круговая стрелка 28"/>
          <p:cNvSpPr/>
          <p:nvPr/>
        </p:nvSpPr>
        <p:spPr>
          <a:xfrm>
            <a:off x="571472" y="4643422"/>
            <a:ext cx="2928958" cy="2214578"/>
          </a:xfrm>
          <a:prstGeom prst="circularArrow">
            <a:avLst>
              <a:gd name="adj1" fmla="val 8024"/>
              <a:gd name="adj2" fmla="val 660853"/>
              <a:gd name="adj3" fmla="val 20594341"/>
              <a:gd name="adj4" fmla="val 10800007"/>
              <a:gd name="adj5" fmla="val 681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8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07951" y="3463925"/>
            <a:ext cx="500062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188" y="3714750"/>
            <a:ext cx="1857375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1965326" y="3463925"/>
            <a:ext cx="50006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536826" y="3463925"/>
            <a:ext cx="50006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86063" y="3714750"/>
            <a:ext cx="1571625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4144169" y="3499644"/>
            <a:ext cx="42862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537075" y="3535363"/>
            <a:ext cx="500063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86313" y="3786188"/>
            <a:ext cx="164306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215856" y="3571082"/>
            <a:ext cx="42862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644481" y="3571082"/>
            <a:ext cx="428625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58000" y="3786188"/>
            <a:ext cx="1571625" cy="15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8216106" y="3571082"/>
            <a:ext cx="428625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Арка 44"/>
          <p:cNvSpPr/>
          <p:nvPr/>
        </p:nvSpPr>
        <p:spPr>
          <a:xfrm>
            <a:off x="1643063" y="2357438"/>
            <a:ext cx="1714500" cy="1214437"/>
          </a:xfrm>
          <a:prstGeom prst="blockArc">
            <a:avLst>
              <a:gd name="adj1" fmla="val 10696112"/>
              <a:gd name="adj2" fmla="val 21559205"/>
              <a:gd name="adj3" fmla="val 9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3071813" y="2786063"/>
            <a:ext cx="357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1500188" y="2786063"/>
            <a:ext cx="357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>
            <a:off x="2071688" y="1571625"/>
            <a:ext cx="714375" cy="71437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785938" y="1000125"/>
            <a:ext cx="128587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Раздельно</a:t>
            </a:r>
          </a:p>
        </p:txBody>
      </p:sp>
      <p:sp>
        <p:nvSpPr>
          <p:cNvPr id="53" name="Стрелка вниз 52"/>
          <p:cNvSpPr/>
          <p:nvPr/>
        </p:nvSpPr>
        <p:spPr>
          <a:xfrm>
            <a:off x="2357438" y="3786188"/>
            <a:ext cx="214312" cy="4286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Равно 53"/>
          <p:cNvSpPr/>
          <p:nvPr/>
        </p:nvSpPr>
        <p:spPr>
          <a:xfrm>
            <a:off x="2143108" y="4286256"/>
            <a:ext cx="642942" cy="428628"/>
          </a:xfrm>
          <a:prstGeom prst="mathEqua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Арка 54"/>
          <p:cNvSpPr/>
          <p:nvPr/>
        </p:nvSpPr>
        <p:spPr>
          <a:xfrm>
            <a:off x="5643563" y="2571750"/>
            <a:ext cx="1857375" cy="1143000"/>
          </a:xfrm>
          <a:prstGeom prst="blockArc">
            <a:avLst>
              <a:gd name="adj1" fmla="val 10800000"/>
              <a:gd name="adj2" fmla="val 95388"/>
              <a:gd name="adj3" fmla="val 12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5500688" y="2928938"/>
            <a:ext cx="357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16200000" flipH="1">
            <a:off x="5643562" y="2571751"/>
            <a:ext cx="785813" cy="214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6036469" y="2607469"/>
            <a:ext cx="785813" cy="142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6429375" y="2643188"/>
            <a:ext cx="785813" cy="71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6786563" y="2643188"/>
            <a:ext cx="785812" cy="214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Стрелка вверх 68"/>
          <p:cNvSpPr/>
          <p:nvPr/>
        </p:nvSpPr>
        <p:spPr>
          <a:xfrm>
            <a:off x="6215063" y="1714500"/>
            <a:ext cx="714375" cy="642938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6072188" y="1071563"/>
            <a:ext cx="1214437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Слитно</a:t>
            </a:r>
          </a:p>
        </p:txBody>
      </p:sp>
      <p:sp>
        <p:nvSpPr>
          <p:cNvPr id="71" name="Стрелка вниз 70"/>
          <p:cNvSpPr/>
          <p:nvPr/>
        </p:nvSpPr>
        <p:spPr>
          <a:xfrm>
            <a:off x="6572250" y="3786188"/>
            <a:ext cx="214313" cy="4286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Не равно 71"/>
          <p:cNvSpPr/>
          <p:nvPr/>
        </p:nvSpPr>
        <p:spPr>
          <a:xfrm>
            <a:off x="6286512" y="4357694"/>
            <a:ext cx="714380" cy="357190"/>
          </a:xfrm>
          <a:prstGeom prst="mathNotEqua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Пользователь\Рабочий стол\rold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143500"/>
            <a:ext cx="1114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 descr="C:\Documents and Settings\Пользователь\Рабочий стол\rol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5214938"/>
            <a:ext cx="13573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 descr="C:\Documents and Settings\Пользователь\Рабочий стол\rold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214938"/>
            <a:ext cx="1114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C:\Documents and Settings\Пользователь\Рабочий стол\rol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143500"/>
            <a:ext cx="13573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Прямая со стрелкой 77"/>
          <p:cNvCxnSpPr/>
          <p:nvPr/>
        </p:nvCxnSpPr>
        <p:spPr>
          <a:xfrm>
            <a:off x="0" y="6286500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10800000">
            <a:off x="3500438" y="6215063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357688" y="62150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0800000">
            <a:off x="8501063" y="6215063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1658 0.0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14618 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2604 -0.00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0486 L -0.125 0.00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0.01065 L -0.17587 0.00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-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4583 0.0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13403 0.003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324 L -0.16562 0.006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124700" cy="9239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cs typeface="Trebuchet MS" pitchFamily="34" charset="0"/>
              </a:rPr>
              <a:t>Математика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709613" y="1447800"/>
            <a:ext cx="6457950" cy="36798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Применение №1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Х          У</a:t>
            </a:r>
            <a:br>
              <a:rPr lang="ru-RU" smtClean="0"/>
            </a:br>
            <a:r>
              <a:rPr lang="ru-RU" smtClean="0"/>
              <a:t>                        Х-независимое переменная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                        У-зависимая переменная 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895600"/>
            <a:ext cx="3810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2917825"/>
            <a:ext cx="3810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3048000"/>
            <a:ext cx="381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1</a:t>
            </a:r>
          </a:p>
          <a:p>
            <a:pPr eaLnBrk="1" hangingPunct="1"/>
            <a:r>
              <a:rPr lang="ru-RU"/>
              <a:t>2</a:t>
            </a:r>
          </a:p>
          <a:p>
            <a:pPr eaLnBrk="1" hangingPunct="1"/>
            <a:r>
              <a:rPr lang="ru-RU"/>
              <a:t>3</a:t>
            </a:r>
          </a:p>
          <a:p>
            <a:pPr eaLnBrk="1" hangingPunct="1"/>
            <a:r>
              <a:rPr lang="ru-RU"/>
              <a:t>0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79425" y="418306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-2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1828800" y="3052763"/>
            <a:ext cx="381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1</a:t>
            </a:r>
          </a:p>
          <a:p>
            <a:pPr eaLnBrk="1" hangingPunct="1"/>
            <a:r>
              <a:rPr lang="ru-RU"/>
              <a:t>4</a:t>
            </a:r>
          </a:p>
          <a:p>
            <a:pPr eaLnBrk="1" hangingPunct="1"/>
            <a:r>
              <a:rPr lang="ru-RU"/>
              <a:t>9</a:t>
            </a:r>
          </a:p>
          <a:p>
            <a:pPr eaLnBrk="1" hangingPunct="1"/>
            <a:r>
              <a:rPr lang="ru-RU"/>
              <a:t>0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914400" y="3276600"/>
            <a:ext cx="9144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14400" y="3505200"/>
            <a:ext cx="9144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14400" y="3810000"/>
            <a:ext cx="9144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14400" y="4022725"/>
            <a:ext cx="9144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flipV="1">
            <a:off x="914400" y="3505200"/>
            <a:ext cx="914400" cy="863600"/>
          </a:xfrm>
          <a:prstGeom prst="curved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cs typeface="Trebuchet MS" pitchFamily="34" charset="0"/>
              </a:rPr>
              <a:t>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5334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Применение №2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762000" y="2286000"/>
            <a:ext cx="0" cy="35052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1000" y="5334000"/>
            <a:ext cx="579120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76400" y="5105400"/>
            <a:ext cx="0" cy="22860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8" idx="5"/>
          </p:cNvCxnSpPr>
          <p:nvPr/>
        </p:nvCxnSpPr>
        <p:spPr>
          <a:xfrm flipH="1">
            <a:off x="5105400" y="4827588"/>
            <a:ext cx="6350" cy="506412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62000" y="5111750"/>
            <a:ext cx="912813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1682750" y="2574925"/>
            <a:ext cx="3429000" cy="2568575"/>
          </a:xfrm>
          <a:custGeom>
            <a:avLst/>
            <a:gdLst>
              <a:gd name="connsiteX0" fmla="*/ 0 w 7869382"/>
              <a:gd name="connsiteY0" fmla="*/ 5043055 h 5043055"/>
              <a:gd name="connsiteX1" fmla="*/ 1440873 w 7869382"/>
              <a:gd name="connsiteY1" fmla="*/ 3380509 h 5043055"/>
              <a:gd name="connsiteX2" fmla="*/ 3810000 w 7869382"/>
              <a:gd name="connsiteY2" fmla="*/ 2854036 h 5043055"/>
              <a:gd name="connsiteX3" fmla="*/ 6317673 w 7869382"/>
              <a:gd name="connsiteY3" fmla="*/ 512618 h 5043055"/>
              <a:gd name="connsiteX4" fmla="*/ 7869382 w 7869382"/>
              <a:gd name="connsiteY4" fmla="*/ 0 h 5043055"/>
              <a:gd name="connsiteX0" fmla="*/ 0 w 7869382"/>
              <a:gd name="connsiteY0" fmla="*/ 5043055 h 5043055"/>
              <a:gd name="connsiteX1" fmla="*/ 1440873 w 7869382"/>
              <a:gd name="connsiteY1" fmla="*/ 3380509 h 5043055"/>
              <a:gd name="connsiteX2" fmla="*/ 3842346 w 7869382"/>
              <a:gd name="connsiteY2" fmla="*/ 3591858 h 5043055"/>
              <a:gd name="connsiteX3" fmla="*/ 6317673 w 7869382"/>
              <a:gd name="connsiteY3" fmla="*/ 512618 h 5043055"/>
              <a:gd name="connsiteX4" fmla="*/ 7869382 w 7869382"/>
              <a:gd name="connsiteY4" fmla="*/ 0 h 5043055"/>
              <a:gd name="connsiteX0" fmla="*/ 0 w 6898632"/>
              <a:gd name="connsiteY0" fmla="*/ 4573175 h 4573175"/>
              <a:gd name="connsiteX1" fmla="*/ 1440873 w 6898632"/>
              <a:gd name="connsiteY1" fmla="*/ 2910629 h 4573175"/>
              <a:gd name="connsiteX2" fmla="*/ 3842346 w 6898632"/>
              <a:gd name="connsiteY2" fmla="*/ 3121978 h 4573175"/>
              <a:gd name="connsiteX3" fmla="*/ 6317673 w 6898632"/>
              <a:gd name="connsiteY3" fmla="*/ 42738 h 4573175"/>
              <a:gd name="connsiteX4" fmla="*/ 6898632 w 6898632"/>
              <a:gd name="connsiteY4" fmla="*/ 3099279 h 4573175"/>
              <a:gd name="connsiteX0" fmla="*/ 0 w 6898632"/>
              <a:gd name="connsiteY0" fmla="*/ 4562282 h 4562282"/>
              <a:gd name="connsiteX1" fmla="*/ 1440873 w 6898632"/>
              <a:gd name="connsiteY1" fmla="*/ 2899736 h 4562282"/>
              <a:gd name="connsiteX2" fmla="*/ 3842346 w 6898632"/>
              <a:gd name="connsiteY2" fmla="*/ 3111085 h 4562282"/>
              <a:gd name="connsiteX3" fmla="*/ 6019114 w 6898632"/>
              <a:gd name="connsiteY3" fmla="*/ 42856 h 4562282"/>
              <a:gd name="connsiteX4" fmla="*/ 6898632 w 6898632"/>
              <a:gd name="connsiteY4" fmla="*/ 3088386 h 4562282"/>
              <a:gd name="connsiteX0" fmla="*/ 0 w 6898632"/>
              <a:gd name="connsiteY0" fmla="*/ 4551390 h 4551390"/>
              <a:gd name="connsiteX1" fmla="*/ 1440873 w 6898632"/>
              <a:gd name="connsiteY1" fmla="*/ 2888844 h 4551390"/>
              <a:gd name="connsiteX2" fmla="*/ 3842346 w 6898632"/>
              <a:gd name="connsiteY2" fmla="*/ 3100193 h 4551390"/>
              <a:gd name="connsiteX3" fmla="*/ 5357120 w 6898632"/>
              <a:gd name="connsiteY3" fmla="*/ 42976 h 4551390"/>
              <a:gd name="connsiteX4" fmla="*/ 6898632 w 6898632"/>
              <a:gd name="connsiteY4" fmla="*/ 3077494 h 4551390"/>
              <a:gd name="connsiteX0" fmla="*/ 0 w 5907296"/>
              <a:gd name="connsiteY0" fmla="*/ 4066299 h 4066299"/>
              <a:gd name="connsiteX1" fmla="*/ 449537 w 5907296"/>
              <a:gd name="connsiteY1" fmla="*/ 2888844 h 4066299"/>
              <a:gd name="connsiteX2" fmla="*/ 2851010 w 5907296"/>
              <a:gd name="connsiteY2" fmla="*/ 3100193 h 4066299"/>
              <a:gd name="connsiteX3" fmla="*/ 4365784 w 5907296"/>
              <a:gd name="connsiteY3" fmla="*/ 42976 h 4066299"/>
              <a:gd name="connsiteX4" fmla="*/ 5907296 w 5907296"/>
              <a:gd name="connsiteY4" fmla="*/ 3077494 h 4066299"/>
              <a:gd name="connsiteX0" fmla="*/ 0 w 5852221"/>
              <a:gd name="connsiteY0" fmla="*/ 3889695 h 3889695"/>
              <a:gd name="connsiteX1" fmla="*/ 394462 w 5852221"/>
              <a:gd name="connsiteY1" fmla="*/ 2888844 h 3889695"/>
              <a:gd name="connsiteX2" fmla="*/ 2795935 w 5852221"/>
              <a:gd name="connsiteY2" fmla="*/ 3100193 h 3889695"/>
              <a:gd name="connsiteX3" fmla="*/ 4310709 w 5852221"/>
              <a:gd name="connsiteY3" fmla="*/ 42976 h 3889695"/>
              <a:gd name="connsiteX4" fmla="*/ 5852221 w 5852221"/>
              <a:gd name="connsiteY4" fmla="*/ 3077494 h 3889695"/>
              <a:gd name="connsiteX0" fmla="*/ 0 w 5852221"/>
              <a:gd name="connsiteY0" fmla="*/ 3889695 h 3889695"/>
              <a:gd name="connsiteX1" fmla="*/ 1220503 w 5852221"/>
              <a:gd name="connsiteY1" fmla="*/ 2337800 h 3889695"/>
              <a:gd name="connsiteX2" fmla="*/ 2795935 w 5852221"/>
              <a:gd name="connsiteY2" fmla="*/ 3100193 h 3889695"/>
              <a:gd name="connsiteX3" fmla="*/ 4310709 w 5852221"/>
              <a:gd name="connsiteY3" fmla="*/ 42976 h 3889695"/>
              <a:gd name="connsiteX4" fmla="*/ 5852221 w 5852221"/>
              <a:gd name="connsiteY4" fmla="*/ 3077494 h 3889695"/>
              <a:gd name="connsiteX0" fmla="*/ 0 w 4455054"/>
              <a:gd name="connsiteY0" fmla="*/ 3884903 h 3884903"/>
              <a:gd name="connsiteX1" fmla="*/ 1220503 w 4455054"/>
              <a:gd name="connsiteY1" fmla="*/ 2333008 h 3884903"/>
              <a:gd name="connsiteX2" fmla="*/ 2795935 w 4455054"/>
              <a:gd name="connsiteY2" fmla="*/ 3095401 h 3884903"/>
              <a:gd name="connsiteX3" fmla="*/ 4310709 w 4455054"/>
              <a:gd name="connsiteY3" fmla="*/ 38184 h 3884903"/>
              <a:gd name="connsiteX4" fmla="*/ 3427882 w 4455054"/>
              <a:gd name="connsiteY4" fmla="*/ 3568154 h 3884903"/>
              <a:gd name="connsiteX0" fmla="*/ 0 w 3427882"/>
              <a:gd name="connsiteY0" fmla="*/ 2828452 h 2828452"/>
              <a:gd name="connsiteX1" fmla="*/ 1220503 w 3427882"/>
              <a:gd name="connsiteY1" fmla="*/ 1276557 h 2828452"/>
              <a:gd name="connsiteX2" fmla="*/ 2795935 w 3427882"/>
              <a:gd name="connsiteY2" fmla="*/ 2038950 h 2828452"/>
              <a:gd name="connsiteX3" fmla="*/ 2833929 w 3427882"/>
              <a:gd name="connsiteY3" fmla="*/ 50275 h 2828452"/>
              <a:gd name="connsiteX4" fmla="*/ 3427882 w 3427882"/>
              <a:gd name="connsiteY4" fmla="*/ 2511703 h 2828452"/>
              <a:gd name="connsiteX0" fmla="*/ 0 w 3427882"/>
              <a:gd name="connsiteY0" fmla="*/ 2828452 h 2828452"/>
              <a:gd name="connsiteX1" fmla="*/ 1220503 w 3427882"/>
              <a:gd name="connsiteY1" fmla="*/ 1276557 h 2828452"/>
              <a:gd name="connsiteX2" fmla="*/ 2189606 w 3427882"/>
              <a:gd name="connsiteY2" fmla="*/ 1653218 h 2828452"/>
              <a:gd name="connsiteX3" fmla="*/ 2833929 w 3427882"/>
              <a:gd name="connsiteY3" fmla="*/ 50275 h 2828452"/>
              <a:gd name="connsiteX4" fmla="*/ 3427882 w 3427882"/>
              <a:gd name="connsiteY4" fmla="*/ 2511703 h 2828452"/>
              <a:gd name="connsiteX0" fmla="*/ 0 w 3427882"/>
              <a:gd name="connsiteY0" fmla="*/ 2795906 h 2795906"/>
              <a:gd name="connsiteX1" fmla="*/ 1220503 w 3427882"/>
              <a:gd name="connsiteY1" fmla="*/ 1244011 h 2795906"/>
              <a:gd name="connsiteX2" fmla="*/ 2189606 w 3427882"/>
              <a:gd name="connsiteY2" fmla="*/ 1620672 h 2795906"/>
              <a:gd name="connsiteX3" fmla="*/ 2712246 w 3427882"/>
              <a:gd name="connsiteY3" fmla="*/ 50772 h 2795906"/>
              <a:gd name="connsiteX4" fmla="*/ 3427882 w 3427882"/>
              <a:gd name="connsiteY4" fmla="*/ 2479157 h 2795906"/>
              <a:gd name="connsiteX0" fmla="*/ 0 w 3427882"/>
              <a:gd name="connsiteY0" fmla="*/ 2795906 h 2795906"/>
              <a:gd name="connsiteX1" fmla="*/ 845775 w 3427882"/>
              <a:gd name="connsiteY1" fmla="*/ 1343048 h 2795906"/>
              <a:gd name="connsiteX2" fmla="*/ 2189606 w 3427882"/>
              <a:gd name="connsiteY2" fmla="*/ 1620672 h 2795906"/>
              <a:gd name="connsiteX3" fmla="*/ 2712246 w 3427882"/>
              <a:gd name="connsiteY3" fmla="*/ 50772 h 2795906"/>
              <a:gd name="connsiteX4" fmla="*/ 3427882 w 3427882"/>
              <a:gd name="connsiteY4" fmla="*/ 2479157 h 2795906"/>
              <a:gd name="connsiteX0" fmla="*/ 0 w 3427882"/>
              <a:gd name="connsiteY0" fmla="*/ 2795906 h 2795906"/>
              <a:gd name="connsiteX1" fmla="*/ 845775 w 3427882"/>
              <a:gd name="connsiteY1" fmla="*/ 1343048 h 2795906"/>
              <a:gd name="connsiteX2" fmla="*/ 1847744 w 3427882"/>
              <a:gd name="connsiteY2" fmla="*/ 1774757 h 2795906"/>
              <a:gd name="connsiteX3" fmla="*/ 2712246 w 3427882"/>
              <a:gd name="connsiteY3" fmla="*/ 50772 h 2795906"/>
              <a:gd name="connsiteX4" fmla="*/ 3427882 w 3427882"/>
              <a:gd name="connsiteY4" fmla="*/ 2479157 h 2795906"/>
              <a:gd name="connsiteX0" fmla="*/ 0 w 3427882"/>
              <a:gd name="connsiteY0" fmla="*/ 2460197 h 2460197"/>
              <a:gd name="connsiteX1" fmla="*/ 845775 w 3427882"/>
              <a:gd name="connsiteY1" fmla="*/ 1007339 h 2460197"/>
              <a:gd name="connsiteX2" fmla="*/ 1847744 w 3427882"/>
              <a:gd name="connsiteY2" fmla="*/ 1439048 h 2460197"/>
              <a:gd name="connsiteX3" fmla="*/ 2491452 w 3427882"/>
              <a:gd name="connsiteY3" fmla="*/ 56552 h 2460197"/>
              <a:gd name="connsiteX4" fmla="*/ 3427882 w 3427882"/>
              <a:gd name="connsiteY4" fmla="*/ 2143448 h 2460197"/>
              <a:gd name="connsiteX0" fmla="*/ 0 w 3427882"/>
              <a:gd name="connsiteY0" fmla="*/ 2525077 h 2525077"/>
              <a:gd name="connsiteX1" fmla="*/ 845775 w 3427882"/>
              <a:gd name="connsiteY1" fmla="*/ 1072219 h 2525077"/>
              <a:gd name="connsiteX2" fmla="*/ 1847744 w 3427882"/>
              <a:gd name="connsiteY2" fmla="*/ 1503928 h 2525077"/>
              <a:gd name="connsiteX3" fmla="*/ 2546070 w 3427882"/>
              <a:gd name="connsiteY3" fmla="*/ 55332 h 2525077"/>
              <a:gd name="connsiteX4" fmla="*/ 3427882 w 3427882"/>
              <a:gd name="connsiteY4" fmla="*/ 2208328 h 2525077"/>
              <a:gd name="connsiteX0" fmla="*/ 0 w 3427882"/>
              <a:gd name="connsiteY0" fmla="*/ 2584692 h 2584692"/>
              <a:gd name="connsiteX1" fmla="*/ 845775 w 3427882"/>
              <a:gd name="connsiteY1" fmla="*/ 1131834 h 2584692"/>
              <a:gd name="connsiteX2" fmla="*/ 1847744 w 3427882"/>
              <a:gd name="connsiteY2" fmla="*/ 1563543 h 2584692"/>
              <a:gd name="connsiteX3" fmla="*/ 2546070 w 3427882"/>
              <a:gd name="connsiteY3" fmla="*/ 114947 h 2584692"/>
              <a:gd name="connsiteX4" fmla="*/ 2965383 w 3427882"/>
              <a:gd name="connsiteY4" fmla="*/ 382649 h 2584692"/>
              <a:gd name="connsiteX5" fmla="*/ 3427882 w 3427882"/>
              <a:gd name="connsiteY5" fmla="*/ 2267943 h 2584692"/>
              <a:gd name="connsiteX0" fmla="*/ 0 w 3427882"/>
              <a:gd name="connsiteY0" fmla="*/ 2568637 h 2568637"/>
              <a:gd name="connsiteX1" fmla="*/ 845775 w 3427882"/>
              <a:gd name="connsiteY1" fmla="*/ 1115779 h 2568637"/>
              <a:gd name="connsiteX2" fmla="*/ 1847744 w 3427882"/>
              <a:gd name="connsiteY2" fmla="*/ 1547488 h 2568637"/>
              <a:gd name="connsiteX3" fmla="*/ 2490529 w 3427882"/>
              <a:gd name="connsiteY3" fmla="*/ 120913 h 2568637"/>
              <a:gd name="connsiteX4" fmla="*/ 2965383 w 3427882"/>
              <a:gd name="connsiteY4" fmla="*/ 366594 h 2568637"/>
              <a:gd name="connsiteX5" fmla="*/ 3427882 w 3427882"/>
              <a:gd name="connsiteY5" fmla="*/ 2251888 h 256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7882" h="2568637">
                <a:moveTo>
                  <a:pt x="0" y="2568637"/>
                </a:moveTo>
                <a:cubicBezTo>
                  <a:pt x="402936" y="1919782"/>
                  <a:pt x="537818" y="1285970"/>
                  <a:pt x="845775" y="1115779"/>
                </a:cubicBezTo>
                <a:cubicBezTo>
                  <a:pt x="1153732" y="945588"/>
                  <a:pt x="1573618" y="1713299"/>
                  <a:pt x="1847744" y="1547488"/>
                </a:cubicBezTo>
                <a:cubicBezTo>
                  <a:pt x="2121870" y="1381677"/>
                  <a:pt x="2326286" y="356285"/>
                  <a:pt x="2490529" y="120913"/>
                </a:cubicBezTo>
                <a:cubicBezTo>
                  <a:pt x="2654773" y="-114459"/>
                  <a:pt x="2818414" y="7761"/>
                  <a:pt x="2965383" y="366594"/>
                </a:cubicBezTo>
                <a:cubicBezTo>
                  <a:pt x="3112352" y="725427"/>
                  <a:pt x="3328769" y="1899116"/>
                  <a:pt x="3427882" y="225188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634" name="TextBox 20"/>
          <p:cNvSpPr txBox="1">
            <a:spLocks noChangeArrowheads="1"/>
          </p:cNvSpPr>
          <p:nvPr/>
        </p:nvSpPr>
        <p:spPr bwMode="auto">
          <a:xfrm>
            <a:off x="2438400" y="496411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               D(f)</a:t>
            </a:r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762000" y="2574925"/>
            <a:ext cx="3581400" cy="0"/>
          </a:xfrm>
          <a:prstGeom prst="line">
            <a:avLst/>
          </a:prstGeom>
          <a:ln w="22225" cmpd="sng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674813" y="5334000"/>
            <a:ext cx="343058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62000" y="2574925"/>
            <a:ext cx="0" cy="2530475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TextBox 31"/>
          <p:cNvSpPr txBox="1">
            <a:spLocks noChangeArrowheads="1"/>
          </p:cNvSpPr>
          <p:nvPr/>
        </p:nvSpPr>
        <p:spPr bwMode="auto">
          <a:xfrm>
            <a:off x="768350" y="3113088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E(f)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6639" name="TextBox 33"/>
          <p:cNvSpPr txBox="1">
            <a:spLocks noChangeArrowheads="1"/>
          </p:cNvSpPr>
          <p:nvPr/>
        </p:nvSpPr>
        <p:spPr bwMode="auto">
          <a:xfrm>
            <a:off x="479425" y="530066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</a:t>
            </a:r>
            <a:endParaRPr lang="ru-RU"/>
          </a:p>
        </p:txBody>
      </p:sp>
      <p:sp>
        <p:nvSpPr>
          <p:cNvPr id="26640" name="TextBox 34"/>
          <p:cNvSpPr txBox="1">
            <a:spLocks noChangeArrowheads="1"/>
          </p:cNvSpPr>
          <p:nvPr/>
        </p:nvSpPr>
        <p:spPr bwMode="auto">
          <a:xfrm>
            <a:off x="1600200" y="5253038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  <a:endParaRPr lang="ru-RU"/>
          </a:p>
        </p:txBody>
      </p:sp>
      <p:sp>
        <p:nvSpPr>
          <p:cNvPr id="26641" name="TextBox 35"/>
          <p:cNvSpPr txBox="1">
            <a:spLocks noChangeArrowheads="1"/>
          </p:cNvSpPr>
          <p:nvPr/>
        </p:nvSpPr>
        <p:spPr bwMode="auto">
          <a:xfrm>
            <a:off x="4953000" y="530066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ru-RU"/>
          </a:p>
        </p:txBody>
      </p:sp>
      <p:sp>
        <p:nvSpPr>
          <p:cNvPr id="26642" name="TextBox 36"/>
          <p:cNvSpPr txBox="1">
            <a:spLocks noChangeArrowheads="1"/>
          </p:cNvSpPr>
          <p:nvPr/>
        </p:nvSpPr>
        <p:spPr bwMode="auto">
          <a:xfrm>
            <a:off x="5943600" y="5324475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  <a:endParaRPr lang="ru-RU"/>
          </a:p>
        </p:txBody>
      </p:sp>
      <p:sp>
        <p:nvSpPr>
          <p:cNvPr id="26643" name="TextBox 37"/>
          <p:cNvSpPr txBox="1">
            <a:spLocks noChangeArrowheads="1"/>
          </p:cNvSpPr>
          <p:nvPr/>
        </p:nvSpPr>
        <p:spPr bwMode="auto">
          <a:xfrm>
            <a:off x="433388" y="21875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26644" name="TextBox 38"/>
          <p:cNvSpPr txBox="1">
            <a:spLocks noChangeArrowheads="1"/>
          </p:cNvSpPr>
          <p:nvPr/>
        </p:nvSpPr>
        <p:spPr bwMode="auto">
          <a:xfrm>
            <a:off x="4800600" y="2751138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y=f(x)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cs typeface="Trebuchet MS" pitchFamily="34" charset="0"/>
              </a:rPr>
              <a:t>Математика 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22225" y="1676400"/>
            <a:ext cx="3352800" cy="5334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Применение №3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10100" y="1143000"/>
            <a:ext cx="0" cy="41910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447800" y="3886200"/>
            <a:ext cx="655320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4" name="Группа 18"/>
          <p:cNvGrpSpPr>
            <a:grpSpLocks/>
          </p:cNvGrpSpPr>
          <p:nvPr/>
        </p:nvGrpSpPr>
        <p:grpSpPr bwMode="auto">
          <a:xfrm>
            <a:off x="2179638" y="2565400"/>
            <a:ext cx="4757737" cy="1720850"/>
            <a:chOff x="2176749" y="2602129"/>
            <a:chExt cx="4757452" cy="1719800"/>
          </a:xfrm>
        </p:grpSpPr>
        <p:sp>
          <p:nvSpPr>
            <p:cNvPr id="14" name="Полилиния 13"/>
            <p:cNvSpPr/>
            <p:nvPr/>
          </p:nvSpPr>
          <p:spPr>
            <a:xfrm>
              <a:off x="2176749" y="2602129"/>
              <a:ext cx="2408093" cy="1683310"/>
            </a:xfrm>
            <a:custGeom>
              <a:avLst/>
              <a:gdLst>
                <a:gd name="connsiteX0" fmla="*/ 0 w 7869382"/>
                <a:gd name="connsiteY0" fmla="*/ 5043055 h 5043055"/>
                <a:gd name="connsiteX1" fmla="*/ 1440873 w 7869382"/>
                <a:gd name="connsiteY1" fmla="*/ 3380509 h 5043055"/>
                <a:gd name="connsiteX2" fmla="*/ 3810000 w 7869382"/>
                <a:gd name="connsiteY2" fmla="*/ 2854036 h 5043055"/>
                <a:gd name="connsiteX3" fmla="*/ 6317673 w 7869382"/>
                <a:gd name="connsiteY3" fmla="*/ 512618 h 5043055"/>
                <a:gd name="connsiteX4" fmla="*/ 7869382 w 7869382"/>
                <a:gd name="connsiteY4" fmla="*/ 0 h 5043055"/>
                <a:gd name="connsiteX0" fmla="*/ 0 w 7869382"/>
                <a:gd name="connsiteY0" fmla="*/ 5043055 h 5043055"/>
                <a:gd name="connsiteX1" fmla="*/ 1440873 w 7869382"/>
                <a:gd name="connsiteY1" fmla="*/ 3380509 h 5043055"/>
                <a:gd name="connsiteX2" fmla="*/ 3842346 w 7869382"/>
                <a:gd name="connsiteY2" fmla="*/ 3591858 h 5043055"/>
                <a:gd name="connsiteX3" fmla="*/ 6317673 w 7869382"/>
                <a:gd name="connsiteY3" fmla="*/ 512618 h 5043055"/>
                <a:gd name="connsiteX4" fmla="*/ 7869382 w 7869382"/>
                <a:gd name="connsiteY4" fmla="*/ 0 h 5043055"/>
                <a:gd name="connsiteX0" fmla="*/ 0 w 6898632"/>
                <a:gd name="connsiteY0" fmla="*/ 4573175 h 4573175"/>
                <a:gd name="connsiteX1" fmla="*/ 1440873 w 6898632"/>
                <a:gd name="connsiteY1" fmla="*/ 2910629 h 4573175"/>
                <a:gd name="connsiteX2" fmla="*/ 3842346 w 6898632"/>
                <a:gd name="connsiteY2" fmla="*/ 3121978 h 4573175"/>
                <a:gd name="connsiteX3" fmla="*/ 6317673 w 6898632"/>
                <a:gd name="connsiteY3" fmla="*/ 42738 h 4573175"/>
                <a:gd name="connsiteX4" fmla="*/ 6898632 w 6898632"/>
                <a:gd name="connsiteY4" fmla="*/ 3099279 h 4573175"/>
                <a:gd name="connsiteX0" fmla="*/ 0 w 6898632"/>
                <a:gd name="connsiteY0" fmla="*/ 4562282 h 4562282"/>
                <a:gd name="connsiteX1" fmla="*/ 1440873 w 6898632"/>
                <a:gd name="connsiteY1" fmla="*/ 2899736 h 4562282"/>
                <a:gd name="connsiteX2" fmla="*/ 3842346 w 6898632"/>
                <a:gd name="connsiteY2" fmla="*/ 3111085 h 4562282"/>
                <a:gd name="connsiteX3" fmla="*/ 6019114 w 6898632"/>
                <a:gd name="connsiteY3" fmla="*/ 42856 h 4562282"/>
                <a:gd name="connsiteX4" fmla="*/ 6898632 w 6898632"/>
                <a:gd name="connsiteY4" fmla="*/ 3088386 h 4562282"/>
                <a:gd name="connsiteX0" fmla="*/ 0 w 6898632"/>
                <a:gd name="connsiteY0" fmla="*/ 4551390 h 4551390"/>
                <a:gd name="connsiteX1" fmla="*/ 1440873 w 6898632"/>
                <a:gd name="connsiteY1" fmla="*/ 2888844 h 4551390"/>
                <a:gd name="connsiteX2" fmla="*/ 3842346 w 6898632"/>
                <a:gd name="connsiteY2" fmla="*/ 3100193 h 4551390"/>
                <a:gd name="connsiteX3" fmla="*/ 5357120 w 6898632"/>
                <a:gd name="connsiteY3" fmla="*/ 42976 h 4551390"/>
                <a:gd name="connsiteX4" fmla="*/ 6898632 w 6898632"/>
                <a:gd name="connsiteY4" fmla="*/ 3077494 h 4551390"/>
                <a:gd name="connsiteX0" fmla="*/ 0 w 5907296"/>
                <a:gd name="connsiteY0" fmla="*/ 4066299 h 4066299"/>
                <a:gd name="connsiteX1" fmla="*/ 449537 w 5907296"/>
                <a:gd name="connsiteY1" fmla="*/ 2888844 h 4066299"/>
                <a:gd name="connsiteX2" fmla="*/ 2851010 w 5907296"/>
                <a:gd name="connsiteY2" fmla="*/ 3100193 h 4066299"/>
                <a:gd name="connsiteX3" fmla="*/ 4365784 w 5907296"/>
                <a:gd name="connsiteY3" fmla="*/ 42976 h 4066299"/>
                <a:gd name="connsiteX4" fmla="*/ 5907296 w 5907296"/>
                <a:gd name="connsiteY4" fmla="*/ 3077494 h 4066299"/>
                <a:gd name="connsiteX0" fmla="*/ 0 w 5852221"/>
                <a:gd name="connsiteY0" fmla="*/ 3889695 h 3889695"/>
                <a:gd name="connsiteX1" fmla="*/ 394462 w 5852221"/>
                <a:gd name="connsiteY1" fmla="*/ 2888844 h 3889695"/>
                <a:gd name="connsiteX2" fmla="*/ 2795935 w 5852221"/>
                <a:gd name="connsiteY2" fmla="*/ 3100193 h 3889695"/>
                <a:gd name="connsiteX3" fmla="*/ 4310709 w 5852221"/>
                <a:gd name="connsiteY3" fmla="*/ 42976 h 3889695"/>
                <a:gd name="connsiteX4" fmla="*/ 5852221 w 5852221"/>
                <a:gd name="connsiteY4" fmla="*/ 3077494 h 3889695"/>
                <a:gd name="connsiteX0" fmla="*/ 0 w 5852221"/>
                <a:gd name="connsiteY0" fmla="*/ 3889695 h 3889695"/>
                <a:gd name="connsiteX1" fmla="*/ 1220503 w 5852221"/>
                <a:gd name="connsiteY1" fmla="*/ 2337800 h 3889695"/>
                <a:gd name="connsiteX2" fmla="*/ 2795935 w 5852221"/>
                <a:gd name="connsiteY2" fmla="*/ 3100193 h 3889695"/>
                <a:gd name="connsiteX3" fmla="*/ 4310709 w 5852221"/>
                <a:gd name="connsiteY3" fmla="*/ 42976 h 3889695"/>
                <a:gd name="connsiteX4" fmla="*/ 5852221 w 5852221"/>
                <a:gd name="connsiteY4" fmla="*/ 3077494 h 3889695"/>
                <a:gd name="connsiteX0" fmla="*/ 0 w 4455054"/>
                <a:gd name="connsiteY0" fmla="*/ 3884903 h 3884903"/>
                <a:gd name="connsiteX1" fmla="*/ 1220503 w 4455054"/>
                <a:gd name="connsiteY1" fmla="*/ 2333008 h 3884903"/>
                <a:gd name="connsiteX2" fmla="*/ 2795935 w 4455054"/>
                <a:gd name="connsiteY2" fmla="*/ 3095401 h 3884903"/>
                <a:gd name="connsiteX3" fmla="*/ 4310709 w 4455054"/>
                <a:gd name="connsiteY3" fmla="*/ 38184 h 3884903"/>
                <a:gd name="connsiteX4" fmla="*/ 3427882 w 4455054"/>
                <a:gd name="connsiteY4" fmla="*/ 3568154 h 3884903"/>
                <a:gd name="connsiteX0" fmla="*/ 0 w 3427882"/>
                <a:gd name="connsiteY0" fmla="*/ 2828452 h 2828452"/>
                <a:gd name="connsiteX1" fmla="*/ 1220503 w 3427882"/>
                <a:gd name="connsiteY1" fmla="*/ 1276557 h 2828452"/>
                <a:gd name="connsiteX2" fmla="*/ 2795935 w 3427882"/>
                <a:gd name="connsiteY2" fmla="*/ 2038950 h 2828452"/>
                <a:gd name="connsiteX3" fmla="*/ 2833929 w 3427882"/>
                <a:gd name="connsiteY3" fmla="*/ 50275 h 2828452"/>
                <a:gd name="connsiteX4" fmla="*/ 3427882 w 3427882"/>
                <a:gd name="connsiteY4" fmla="*/ 2511703 h 2828452"/>
                <a:gd name="connsiteX0" fmla="*/ 0 w 3427882"/>
                <a:gd name="connsiteY0" fmla="*/ 2828452 h 2828452"/>
                <a:gd name="connsiteX1" fmla="*/ 1220503 w 3427882"/>
                <a:gd name="connsiteY1" fmla="*/ 1276557 h 2828452"/>
                <a:gd name="connsiteX2" fmla="*/ 2189606 w 3427882"/>
                <a:gd name="connsiteY2" fmla="*/ 1653218 h 2828452"/>
                <a:gd name="connsiteX3" fmla="*/ 2833929 w 3427882"/>
                <a:gd name="connsiteY3" fmla="*/ 50275 h 2828452"/>
                <a:gd name="connsiteX4" fmla="*/ 3427882 w 3427882"/>
                <a:gd name="connsiteY4" fmla="*/ 2511703 h 2828452"/>
                <a:gd name="connsiteX0" fmla="*/ 0 w 3427882"/>
                <a:gd name="connsiteY0" fmla="*/ 2795906 h 2795906"/>
                <a:gd name="connsiteX1" fmla="*/ 1220503 w 3427882"/>
                <a:gd name="connsiteY1" fmla="*/ 1244011 h 2795906"/>
                <a:gd name="connsiteX2" fmla="*/ 2189606 w 3427882"/>
                <a:gd name="connsiteY2" fmla="*/ 1620672 h 2795906"/>
                <a:gd name="connsiteX3" fmla="*/ 2712246 w 3427882"/>
                <a:gd name="connsiteY3" fmla="*/ 50772 h 2795906"/>
                <a:gd name="connsiteX4" fmla="*/ 3427882 w 3427882"/>
                <a:gd name="connsiteY4" fmla="*/ 2479157 h 2795906"/>
                <a:gd name="connsiteX0" fmla="*/ 0 w 3427882"/>
                <a:gd name="connsiteY0" fmla="*/ 2795906 h 2795906"/>
                <a:gd name="connsiteX1" fmla="*/ 845775 w 3427882"/>
                <a:gd name="connsiteY1" fmla="*/ 1343048 h 2795906"/>
                <a:gd name="connsiteX2" fmla="*/ 2189606 w 3427882"/>
                <a:gd name="connsiteY2" fmla="*/ 1620672 h 2795906"/>
                <a:gd name="connsiteX3" fmla="*/ 2712246 w 3427882"/>
                <a:gd name="connsiteY3" fmla="*/ 50772 h 2795906"/>
                <a:gd name="connsiteX4" fmla="*/ 3427882 w 3427882"/>
                <a:gd name="connsiteY4" fmla="*/ 2479157 h 2795906"/>
                <a:gd name="connsiteX0" fmla="*/ 0 w 3427882"/>
                <a:gd name="connsiteY0" fmla="*/ 2795906 h 2795906"/>
                <a:gd name="connsiteX1" fmla="*/ 845775 w 3427882"/>
                <a:gd name="connsiteY1" fmla="*/ 1343048 h 2795906"/>
                <a:gd name="connsiteX2" fmla="*/ 1847744 w 3427882"/>
                <a:gd name="connsiteY2" fmla="*/ 1774757 h 2795906"/>
                <a:gd name="connsiteX3" fmla="*/ 2712246 w 3427882"/>
                <a:gd name="connsiteY3" fmla="*/ 50772 h 2795906"/>
                <a:gd name="connsiteX4" fmla="*/ 3427882 w 3427882"/>
                <a:gd name="connsiteY4" fmla="*/ 2479157 h 2795906"/>
                <a:gd name="connsiteX0" fmla="*/ 0 w 3427882"/>
                <a:gd name="connsiteY0" fmla="*/ 2460197 h 2460197"/>
                <a:gd name="connsiteX1" fmla="*/ 845775 w 3427882"/>
                <a:gd name="connsiteY1" fmla="*/ 1007339 h 2460197"/>
                <a:gd name="connsiteX2" fmla="*/ 1847744 w 3427882"/>
                <a:gd name="connsiteY2" fmla="*/ 1439048 h 2460197"/>
                <a:gd name="connsiteX3" fmla="*/ 2491452 w 3427882"/>
                <a:gd name="connsiteY3" fmla="*/ 56552 h 2460197"/>
                <a:gd name="connsiteX4" fmla="*/ 3427882 w 3427882"/>
                <a:gd name="connsiteY4" fmla="*/ 2143448 h 2460197"/>
                <a:gd name="connsiteX0" fmla="*/ 0 w 3427882"/>
                <a:gd name="connsiteY0" fmla="*/ 2525077 h 2525077"/>
                <a:gd name="connsiteX1" fmla="*/ 845775 w 3427882"/>
                <a:gd name="connsiteY1" fmla="*/ 1072219 h 2525077"/>
                <a:gd name="connsiteX2" fmla="*/ 1847744 w 3427882"/>
                <a:gd name="connsiteY2" fmla="*/ 1503928 h 2525077"/>
                <a:gd name="connsiteX3" fmla="*/ 2546070 w 3427882"/>
                <a:gd name="connsiteY3" fmla="*/ 55332 h 2525077"/>
                <a:gd name="connsiteX4" fmla="*/ 3427882 w 3427882"/>
                <a:gd name="connsiteY4" fmla="*/ 2208328 h 2525077"/>
                <a:gd name="connsiteX0" fmla="*/ 0 w 3427882"/>
                <a:gd name="connsiteY0" fmla="*/ 2584692 h 2584692"/>
                <a:gd name="connsiteX1" fmla="*/ 845775 w 3427882"/>
                <a:gd name="connsiteY1" fmla="*/ 1131834 h 2584692"/>
                <a:gd name="connsiteX2" fmla="*/ 1847744 w 3427882"/>
                <a:gd name="connsiteY2" fmla="*/ 1563543 h 2584692"/>
                <a:gd name="connsiteX3" fmla="*/ 2546070 w 3427882"/>
                <a:gd name="connsiteY3" fmla="*/ 114947 h 2584692"/>
                <a:gd name="connsiteX4" fmla="*/ 2965383 w 3427882"/>
                <a:gd name="connsiteY4" fmla="*/ 382649 h 2584692"/>
                <a:gd name="connsiteX5" fmla="*/ 3427882 w 3427882"/>
                <a:gd name="connsiteY5" fmla="*/ 2267943 h 2584692"/>
                <a:gd name="connsiteX0" fmla="*/ 0 w 3427882"/>
                <a:gd name="connsiteY0" fmla="*/ 2568637 h 2568637"/>
                <a:gd name="connsiteX1" fmla="*/ 845775 w 3427882"/>
                <a:gd name="connsiteY1" fmla="*/ 1115779 h 2568637"/>
                <a:gd name="connsiteX2" fmla="*/ 1847744 w 3427882"/>
                <a:gd name="connsiteY2" fmla="*/ 1547488 h 2568637"/>
                <a:gd name="connsiteX3" fmla="*/ 2490529 w 3427882"/>
                <a:gd name="connsiteY3" fmla="*/ 120913 h 2568637"/>
                <a:gd name="connsiteX4" fmla="*/ 2965383 w 3427882"/>
                <a:gd name="connsiteY4" fmla="*/ 366594 h 2568637"/>
                <a:gd name="connsiteX5" fmla="*/ 3427882 w 3427882"/>
                <a:gd name="connsiteY5" fmla="*/ 2251888 h 2568637"/>
                <a:gd name="connsiteX0" fmla="*/ 0 w 3427882"/>
                <a:gd name="connsiteY0" fmla="*/ 2568637 h 2568637"/>
                <a:gd name="connsiteX1" fmla="*/ 845775 w 3427882"/>
                <a:gd name="connsiteY1" fmla="*/ 1115779 h 2568637"/>
                <a:gd name="connsiteX2" fmla="*/ 1726241 w 3427882"/>
                <a:gd name="connsiteY2" fmla="*/ 1613450 h 2568637"/>
                <a:gd name="connsiteX3" fmla="*/ 2490529 w 3427882"/>
                <a:gd name="connsiteY3" fmla="*/ 120913 h 2568637"/>
                <a:gd name="connsiteX4" fmla="*/ 2965383 w 3427882"/>
                <a:gd name="connsiteY4" fmla="*/ 366594 h 2568637"/>
                <a:gd name="connsiteX5" fmla="*/ 3427882 w 3427882"/>
                <a:gd name="connsiteY5" fmla="*/ 2251888 h 2568637"/>
                <a:gd name="connsiteX0" fmla="*/ 0 w 3427882"/>
                <a:gd name="connsiteY0" fmla="*/ 2568637 h 2568637"/>
                <a:gd name="connsiteX1" fmla="*/ 823590 w 3427882"/>
                <a:gd name="connsiteY1" fmla="*/ 432696 h 2568637"/>
                <a:gd name="connsiteX2" fmla="*/ 1726241 w 3427882"/>
                <a:gd name="connsiteY2" fmla="*/ 1613450 h 2568637"/>
                <a:gd name="connsiteX3" fmla="*/ 2490529 w 3427882"/>
                <a:gd name="connsiteY3" fmla="*/ 120913 h 2568637"/>
                <a:gd name="connsiteX4" fmla="*/ 2965383 w 3427882"/>
                <a:gd name="connsiteY4" fmla="*/ 366594 h 2568637"/>
                <a:gd name="connsiteX5" fmla="*/ 3427882 w 3427882"/>
                <a:gd name="connsiteY5" fmla="*/ 2251888 h 2568637"/>
                <a:gd name="connsiteX0" fmla="*/ 0 w 3427882"/>
                <a:gd name="connsiteY0" fmla="*/ 2568637 h 2568637"/>
                <a:gd name="connsiteX1" fmla="*/ 823590 w 3427882"/>
                <a:gd name="connsiteY1" fmla="*/ 432696 h 2568637"/>
                <a:gd name="connsiteX2" fmla="*/ 1070276 w 3427882"/>
                <a:gd name="connsiteY2" fmla="*/ 644432 h 2568637"/>
                <a:gd name="connsiteX3" fmla="*/ 1726241 w 3427882"/>
                <a:gd name="connsiteY3" fmla="*/ 1613450 h 2568637"/>
                <a:gd name="connsiteX4" fmla="*/ 2490529 w 3427882"/>
                <a:gd name="connsiteY4" fmla="*/ 120913 h 2568637"/>
                <a:gd name="connsiteX5" fmla="*/ 2965383 w 3427882"/>
                <a:gd name="connsiteY5" fmla="*/ 366594 h 2568637"/>
                <a:gd name="connsiteX6" fmla="*/ 3427882 w 3427882"/>
                <a:gd name="connsiteY6" fmla="*/ 2251888 h 2568637"/>
                <a:gd name="connsiteX0" fmla="*/ 0 w 3427882"/>
                <a:gd name="connsiteY0" fmla="*/ 2568637 h 2568637"/>
                <a:gd name="connsiteX1" fmla="*/ 823590 w 3427882"/>
                <a:gd name="connsiteY1" fmla="*/ 432696 h 2568637"/>
                <a:gd name="connsiteX2" fmla="*/ 1070276 w 3427882"/>
                <a:gd name="connsiteY2" fmla="*/ 644432 h 2568637"/>
                <a:gd name="connsiteX3" fmla="*/ 1736939 w 3427882"/>
                <a:gd name="connsiteY3" fmla="*/ 2075979 h 2568637"/>
                <a:gd name="connsiteX4" fmla="*/ 2490529 w 3427882"/>
                <a:gd name="connsiteY4" fmla="*/ 120913 h 2568637"/>
                <a:gd name="connsiteX5" fmla="*/ 2965383 w 3427882"/>
                <a:gd name="connsiteY5" fmla="*/ 366594 h 2568637"/>
                <a:gd name="connsiteX6" fmla="*/ 3427882 w 3427882"/>
                <a:gd name="connsiteY6" fmla="*/ 2251888 h 2568637"/>
                <a:gd name="connsiteX0" fmla="*/ 0 w 3427882"/>
                <a:gd name="connsiteY0" fmla="*/ 2568637 h 2568637"/>
                <a:gd name="connsiteX1" fmla="*/ 823590 w 3427882"/>
                <a:gd name="connsiteY1" fmla="*/ 432696 h 2568637"/>
                <a:gd name="connsiteX2" fmla="*/ 1081095 w 3427882"/>
                <a:gd name="connsiteY2" fmla="*/ 523201 h 2568637"/>
                <a:gd name="connsiteX3" fmla="*/ 1736939 w 3427882"/>
                <a:gd name="connsiteY3" fmla="*/ 2075979 h 2568637"/>
                <a:gd name="connsiteX4" fmla="*/ 2490529 w 3427882"/>
                <a:gd name="connsiteY4" fmla="*/ 120913 h 2568637"/>
                <a:gd name="connsiteX5" fmla="*/ 2965383 w 3427882"/>
                <a:gd name="connsiteY5" fmla="*/ 366594 h 2568637"/>
                <a:gd name="connsiteX6" fmla="*/ 3427882 w 3427882"/>
                <a:gd name="connsiteY6" fmla="*/ 2251888 h 2568637"/>
                <a:gd name="connsiteX0" fmla="*/ 0 w 3427882"/>
                <a:gd name="connsiteY0" fmla="*/ 2568637 h 2568637"/>
                <a:gd name="connsiteX1" fmla="*/ 448934 w 3427882"/>
                <a:gd name="connsiteY1" fmla="*/ 597898 h 2568637"/>
                <a:gd name="connsiteX2" fmla="*/ 1081095 w 3427882"/>
                <a:gd name="connsiteY2" fmla="*/ 523201 h 2568637"/>
                <a:gd name="connsiteX3" fmla="*/ 1736939 w 3427882"/>
                <a:gd name="connsiteY3" fmla="*/ 2075979 h 2568637"/>
                <a:gd name="connsiteX4" fmla="*/ 2490529 w 3427882"/>
                <a:gd name="connsiteY4" fmla="*/ 120913 h 2568637"/>
                <a:gd name="connsiteX5" fmla="*/ 2965383 w 3427882"/>
                <a:gd name="connsiteY5" fmla="*/ 366594 h 2568637"/>
                <a:gd name="connsiteX6" fmla="*/ 3427882 w 3427882"/>
                <a:gd name="connsiteY6" fmla="*/ 2251888 h 2568637"/>
                <a:gd name="connsiteX0" fmla="*/ 0 w 4121817"/>
                <a:gd name="connsiteY0" fmla="*/ 1995588 h 2251888"/>
                <a:gd name="connsiteX1" fmla="*/ 1142869 w 4121817"/>
                <a:gd name="connsiteY1" fmla="*/ 597898 h 2251888"/>
                <a:gd name="connsiteX2" fmla="*/ 1775030 w 4121817"/>
                <a:gd name="connsiteY2" fmla="*/ 523201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1142869 w 4121817"/>
                <a:gd name="connsiteY1" fmla="*/ 597898 h 2251888"/>
                <a:gd name="connsiteX2" fmla="*/ 1543393 w 4121817"/>
                <a:gd name="connsiteY2" fmla="*/ 512140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1076571 w 4121817"/>
                <a:gd name="connsiteY1" fmla="*/ 619879 h 2251888"/>
                <a:gd name="connsiteX2" fmla="*/ 1543393 w 4121817"/>
                <a:gd name="connsiteY2" fmla="*/ 512140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1076571 w 4121817"/>
                <a:gd name="connsiteY1" fmla="*/ 619879 h 2251888"/>
                <a:gd name="connsiteX2" fmla="*/ 1466006 w 4121817"/>
                <a:gd name="connsiteY2" fmla="*/ 534128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1076571 w 4121817"/>
                <a:gd name="connsiteY1" fmla="*/ 619879 h 2251888"/>
                <a:gd name="connsiteX2" fmla="*/ 1366603 w 4121817"/>
                <a:gd name="connsiteY2" fmla="*/ 534082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63344 w 4121817"/>
                <a:gd name="connsiteY3" fmla="*/ 1316403 h 2251888"/>
                <a:gd name="connsiteX4" fmla="*/ 2430874 w 4121817"/>
                <a:gd name="connsiteY4" fmla="*/ 2075979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63344 w 4121817"/>
                <a:gd name="connsiteY3" fmla="*/ 1316403 h 2251888"/>
                <a:gd name="connsiteX4" fmla="*/ 2430874 w 4121817"/>
                <a:gd name="connsiteY4" fmla="*/ 2075979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51988 w 4121817"/>
                <a:gd name="connsiteY3" fmla="*/ 1327306 h 2251888"/>
                <a:gd name="connsiteX4" fmla="*/ 2430874 w 4121817"/>
                <a:gd name="connsiteY4" fmla="*/ 2075979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51988 w 4121817"/>
                <a:gd name="connsiteY3" fmla="*/ 1327306 h 2251888"/>
                <a:gd name="connsiteX4" fmla="*/ 2430874 w 4121817"/>
                <a:gd name="connsiteY4" fmla="*/ 2075979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51988 w 4121817"/>
                <a:gd name="connsiteY3" fmla="*/ 1327306 h 2251888"/>
                <a:gd name="connsiteX4" fmla="*/ 2430874 w 4121817"/>
                <a:gd name="connsiteY4" fmla="*/ 2075979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51988 w 4121817"/>
                <a:gd name="connsiteY3" fmla="*/ 1327306 h 2251888"/>
                <a:gd name="connsiteX4" fmla="*/ 2518547 w 4121817"/>
                <a:gd name="connsiteY4" fmla="*/ 2075800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703890 h 1960190"/>
                <a:gd name="connsiteX1" fmla="*/ 966226 w 4121817"/>
                <a:gd name="connsiteY1" fmla="*/ 372192 h 1960190"/>
                <a:gd name="connsiteX2" fmla="*/ 1366603 w 4121817"/>
                <a:gd name="connsiteY2" fmla="*/ 242384 h 1960190"/>
                <a:gd name="connsiteX3" fmla="*/ 1851988 w 4121817"/>
                <a:gd name="connsiteY3" fmla="*/ 1035608 h 1960190"/>
                <a:gd name="connsiteX4" fmla="*/ 2518547 w 4121817"/>
                <a:gd name="connsiteY4" fmla="*/ 1784102 h 1960190"/>
                <a:gd name="connsiteX5" fmla="*/ 2886480 w 4121817"/>
                <a:gd name="connsiteY5" fmla="*/ 985876 h 1960190"/>
                <a:gd name="connsiteX6" fmla="*/ 3659318 w 4121817"/>
                <a:gd name="connsiteY6" fmla="*/ 74896 h 1960190"/>
                <a:gd name="connsiteX7" fmla="*/ 4121817 w 4121817"/>
                <a:gd name="connsiteY7" fmla="*/ 1960190 h 1960190"/>
                <a:gd name="connsiteX0" fmla="*/ 0 w 4121817"/>
                <a:gd name="connsiteY0" fmla="*/ 1703890 h 1960190"/>
                <a:gd name="connsiteX1" fmla="*/ 966226 w 4121817"/>
                <a:gd name="connsiteY1" fmla="*/ 372192 h 1960190"/>
                <a:gd name="connsiteX2" fmla="*/ 1366603 w 4121817"/>
                <a:gd name="connsiteY2" fmla="*/ 242384 h 1960190"/>
                <a:gd name="connsiteX3" fmla="*/ 1851988 w 4121817"/>
                <a:gd name="connsiteY3" fmla="*/ 1035608 h 1960190"/>
                <a:gd name="connsiteX4" fmla="*/ 2407936 w 4121817"/>
                <a:gd name="connsiteY4" fmla="*/ 1894108 h 1960190"/>
                <a:gd name="connsiteX5" fmla="*/ 2886480 w 4121817"/>
                <a:gd name="connsiteY5" fmla="*/ 985876 h 1960190"/>
                <a:gd name="connsiteX6" fmla="*/ 3659318 w 4121817"/>
                <a:gd name="connsiteY6" fmla="*/ 74896 h 1960190"/>
                <a:gd name="connsiteX7" fmla="*/ 4121817 w 4121817"/>
                <a:gd name="connsiteY7" fmla="*/ 1960190 h 1960190"/>
                <a:gd name="connsiteX0" fmla="*/ 0 w 4121817"/>
                <a:gd name="connsiteY0" fmla="*/ 1534554 h 1790854"/>
                <a:gd name="connsiteX1" fmla="*/ 966226 w 4121817"/>
                <a:gd name="connsiteY1" fmla="*/ 202856 h 1790854"/>
                <a:gd name="connsiteX2" fmla="*/ 1366603 w 4121817"/>
                <a:gd name="connsiteY2" fmla="*/ 73048 h 1790854"/>
                <a:gd name="connsiteX3" fmla="*/ 1851988 w 4121817"/>
                <a:gd name="connsiteY3" fmla="*/ 866272 h 1790854"/>
                <a:gd name="connsiteX4" fmla="*/ 2407936 w 4121817"/>
                <a:gd name="connsiteY4" fmla="*/ 1724772 h 1790854"/>
                <a:gd name="connsiteX5" fmla="*/ 2886480 w 4121817"/>
                <a:gd name="connsiteY5" fmla="*/ 816540 h 1790854"/>
                <a:gd name="connsiteX6" fmla="*/ 3669662 w 4121817"/>
                <a:gd name="connsiteY6" fmla="*/ 202984 h 1790854"/>
                <a:gd name="connsiteX7" fmla="*/ 4121817 w 4121817"/>
                <a:gd name="connsiteY7" fmla="*/ 1790854 h 1790854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69662 w 4451507"/>
                <a:gd name="connsiteY6" fmla="*/ 202984 h 1757652"/>
                <a:gd name="connsiteX7" fmla="*/ 4451507 w 4451507"/>
                <a:gd name="connsiteY7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69662 w 4451507"/>
                <a:gd name="connsiteY6" fmla="*/ 202984 h 1757652"/>
                <a:gd name="connsiteX7" fmla="*/ 4451507 w 4451507"/>
                <a:gd name="connsiteY7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69662 w 4451507"/>
                <a:gd name="connsiteY6" fmla="*/ 202984 h 1757652"/>
                <a:gd name="connsiteX7" fmla="*/ 4451507 w 4451507"/>
                <a:gd name="connsiteY7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46959 w 4451507"/>
                <a:gd name="connsiteY6" fmla="*/ 202967 h 1757652"/>
                <a:gd name="connsiteX7" fmla="*/ 4451507 w 4451507"/>
                <a:gd name="connsiteY7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46959 w 4451507"/>
                <a:gd name="connsiteY6" fmla="*/ 202967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701365 w 4451507"/>
                <a:gd name="connsiteY6" fmla="*/ 202950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89672 w 4451507"/>
                <a:gd name="connsiteY6" fmla="*/ 180900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89672 w 4451507"/>
                <a:gd name="connsiteY6" fmla="*/ 180900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89672 w 4451507"/>
                <a:gd name="connsiteY6" fmla="*/ 180900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89672 w 4451507"/>
                <a:gd name="connsiteY6" fmla="*/ 180900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452236 w 4451507"/>
                <a:gd name="connsiteY6" fmla="*/ 39222 h 1757652"/>
                <a:gd name="connsiteX7" fmla="*/ 3689672 w 4451507"/>
                <a:gd name="connsiteY7" fmla="*/ 180900 h 1757652"/>
                <a:gd name="connsiteX8" fmla="*/ 4025009 w 4451507"/>
                <a:gd name="connsiteY8" fmla="*/ 700177 h 1757652"/>
                <a:gd name="connsiteX9" fmla="*/ 4451507 w 4451507"/>
                <a:gd name="connsiteY9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407544 w 4451507"/>
                <a:gd name="connsiteY6" fmla="*/ 39219 h 1757652"/>
                <a:gd name="connsiteX7" fmla="*/ 3689672 w 4451507"/>
                <a:gd name="connsiteY7" fmla="*/ 180900 h 1757652"/>
                <a:gd name="connsiteX8" fmla="*/ 4025009 w 4451507"/>
                <a:gd name="connsiteY8" fmla="*/ 700177 h 1757652"/>
                <a:gd name="connsiteX9" fmla="*/ 4451507 w 4451507"/>
                <a:gd name="connsiteY9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407544 w 4451507"/>
                <a:gd name="connsiteY6" fmla="*/ 39219 h 1757652"/>
                <a:gd name="connsiteX7" fmla="*/ 3688996 w 4451507"/>
                <a:gd name="connsiteY7" fmla="*/ 280028 h 1757652"/>
                <a:gd name="connsiteX8" fmla="*/ 4025009 w 4451507"/>
                <a:gd name="connsiteY8" fmla="*/ 700177 h 1757652"/>
                <a:gd name="connsiteX9" fmla="*/ 4451507 w 4451507"/>
                <a:gd name="connsiteY9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407544 w 4451507"/>
                <a:gd name="connsiteY6" fmla="*/ 39219 h 1757652"/>
                <a:gd name="connsiteX7" fmla="*/ 3732380 w 4451507"/>
                <a:gd name="connsiteY7" fmla="*/ 224924 h 1757652"/>
                <a:gd name="connsiteX8" fmla="*/ 4025009 w 4451507"/>
                <a:gd name="connsiteY8" fmla="*/ 700177 h 1757652"/>
                <a:gd name="connsiteX9" fmla="*/ 4451507 w 4451507"/>
                <a:gd name="connsiteY9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407544 w 4451507"/>
                <a:gd name="connsiteY6" fmla="*/ 39219 h 1757652"/>
                <a:gd name="connsiteX7" fmla="*/ 3732380 w 4451507"/>
                <a:gd name="connsiteY7" fmla="*/ 224924 h 1757652"/>
                <a:gd name="connsiteX8" fmla="*/ 4090360 w 4451507"/>
                <a:gd name="connsiteY8" fmla="*/ 777228 h 1757652"/>
                <a:gd name="connsiteX9" fmla="*/ 4451507 w 4451507"/>
                <a:gd name="connsiteY9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732380 w 4451507"/>
                <a:gd name="connsiteY8" fmla="*/ 224924 h 1757652"/>
                <a:gd name="connsiteX9" fmla="*/ 4090360 w 4451507"/>
                <a:gd name="connsiteY9" fmla="*/ 777228 h 1757652"/>
                <a:gd name="connsiteX10" fmla="*/ 4451507 w 4451507"/>
                <a:gd name="connsiteY10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797832 w 4451507"/>
                <a:gd name="connsiteY5" fmla="*/ 882565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732380 w 4451507"/>
                <a:gd name="connsiteY8" fmla="*/ 224924 h 1757652"/>
                <a:gd name="connsiteX9" fmla="*/ 4090360 w 4451507"/>
                <a:gd name="connsiteY9" fmla="*/ 777228 h 1757652"/>
                <a:gd name="connsiteX10" fmla="*/ 4451507 w 4451507"/>
                <a:gd name="connsiteY10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907468 w 4451507"/>
                <a:gd name="connsiteY5" fmla="*/ 904521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732380 w 4451507"/>
                <a:gd name="connsiteY8" fmla="*/ 224924 h 1757652"/>
                <a:gd name="connsiteX9" fmla="*/ 4090360 w 4451507"/>
                <a:gd name="connsiteY9" fmla="*/ 777228 h 1757652"/>
                <a:gd name="connsiteX10" fmla="*/ 4451507 w 4451507"/>
                <a:gd name="connsiteY10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73890 w 4451507"/>
                <a:gd name="connsiteY5" fmla="*/ 937491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732380 w 4451507"/>
                <a:gd name="connsiteY8" fmla="*/ 224924 h 1757652"/>
                <a:gd name="connsiteX9" fmla="*/ 4090360 w 4451507"/>
                <a:gd name="connsiteY9" fmla="*/ 777228 h 1757652"/>
                <a:gd name="connsiteX10" fmla="*/ 4451507 w 4451507"/>
                <a:gd name="connsiteY10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73890 w 4451507"/>
                <a:gd name="connsiteY5" fmla="*/ 937491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698651 w 4451507"/>
                <a:gd name="connsiteY8" fmla="*/ 302016 h 1757652"/>
                <a:gd name="connsiteX9" fmla="*/ 4090360 w 4451507"/>
                <a:gd name="connsiteY9" fmla="*/ 777228 h 1757652"/>
                <a:gd name="connsiteX10" fmla="*/ 4451507 w 4451507"/>
                <a:gd name="connsiteY10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73890 w 4451507"/>
                <a:gd name="connsiteY5" fmla="*/ 937491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698651 w 4451507"/>
                <a:gd name="connsiteY8" fmla="*/ 302016 h 1757652"/>
                <a:gd name="connsiteX9" fmla="*/ 4045551 w 4451507"/>
                <a:gd name="connsiteY9" fmla="*/ 843257 h 1757652"/>
                <a:gd name="connsiteX10" fmla="*/ 4451507 w 4451507"/>
                <a:gd name="connsiteY10" fmla="*/ 1757652 h 1757652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07544 w 4571855"/>
                <a:gd name="connsiteY7" fmla="*/ 39219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88185 w 4571855"/>
                <a:gd name="connsiteY6" fmla="*/ 479817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88185 w 4571855"/>
                <a:gd name="connsiteY6" fmla="*/ 479817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88185 w 4571855"/>
                <a:gd name="connsiteY6" fmla="*/ 479817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88185 w 4571855"/>
                <a:gd name="connsiteY6" fmla="*/ 479817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036023 w 4571855"/>
                <a:gd name="connsiteY10" fmla="*/ 777288 h 1768517"/>
                <a:gd name="connsiteX11" fmla="*/ 4571855 w 4571855"/>
                <a:gd name="connsiteY11" fmla="*/ 1768517 h 1768517"/>
                <a:gd name="connsiteX0" fmla="*/ 0 w 4560002"/>
                <a:gd name="connsiteY0" fmla="*/ 1534554 h 1757349"/>
                <a:gd name="connsiteX1" fmla="*/ 966226 w 4560002"/>
                <a:gd name="connsiteY1" fmla="*/ 202856 h 1757349"/>
                <a:gd name="connsiteX2" fmla="*/ 1366603 w 4560002"/>
                <a:gd name="connsiteY2" fmla="*/ 73048 h 1757349"/>
                <a:gd name="connsiteX3" fmla="*/ 1851988 w 4560002"/>
                <a:gd name="connsiteY3" fmla="*/ 866272 h 1757349"/>
                <a:gd name="connsiteX4" fmla="*/ 2407936 w 4560002"/>
                <a:gd name="connsiteY4" fmla="*/ 1724772 h 1757349"/>
                <a:gd name="connsiteX5" fmla="*/ 2873890 w 4560002"/>
                <a:gd name="connsiteY5" fmla="*/ 937491 h 1757349"/>
                <a:gd name="connsiteX6" fmla="*/ 3088185 w 4560002"/>
                <a:gd name="connsiteY6" fmla="*/ 479817 h 1757349"/>
                <a:gd name="connsiteX7" fmla="*/ 3439964 w 4560002"/>
                <a:gd name="connsiteY7" fmla="*/ 39216 h 1757349"/>
                <a:gd name="connsiteX8" fmla="*/ 3698651 w 4560002"/>
                <a:gd name="connsiteY8" fmla="*/ 302016 h 1757349"/>
                <a:gd name="connsiteX9" fmla="*/ 4045551 w 4560002"/>
                <a:gd name="connsiteY9" fmla="*/ 843257 h 1757349"/>
                <a:gd name="connsiteX10" fmla="*/ 4036023 w 4560002"/>
                <a:gd name="connsiteY10" fmla="*/ 777288 h 1757349"/>
                <a:gd name="connsiteX11" fmla="*/ 4560002 w 4560002"/>
                <a:gd name="connsiteY11" fmla="*/ 1757349 h 1757349"/>
                <a:gd name="connsiteX0" fmla="*/ 0 w 4091152"/>
                <a:gd name="connsiteY0" fmla="*/ 1534554 h 1724950"/>
                <a:gd name="connsiteX1" fmla="*/ 966226 w 4091152"/>
                <a:gd name="connsiteY1" fmla="*/ 202856 h 1724950"/>
                <a:gd name="connsiteX2" fmla="*/ 1366603 w 4091152"/>
                <a:gd name="connsiteY2" fmla="*/ 73048 h 1724950"/>
                <a:gd name="connsiteX3" fmla="*/ 1851988 w 4091152"/>
                <a:gd name="connsiteY3" fmla="*/ 866272 h 1724950"/>
                <a:gd name="connsiteX4" fmla="*/ 2407936 w 4091152"/>
                <a:gd name="connsiteY4" fmla="*/ 1724772 h 1724950"/>
                <a:gd name="connsiteX5" fmla="*/ 2873890 w 4091152"/>
                <a:gd name="connsiteY5" fmla="*/ 937491 h 1724950"/>
                <a:gd name="connsiteX6" fmla="*/ 3088185 w 4091152"/>
                <a:gd name="connsiteY6" fmla="*/ 479817 h 1724950"/>
                <a:gd name="connsiteX7" fmla="*/ 3439964 w 4091152"/>
                <a:gd name="connsiteY7" fmla="*/ 39216 h 1724950"/>
                <a:gd name="connsiteX8" fmla="*/ 3698651 w 4091152"/>
                <a:gd name="connsiteY8" fmla="*/ 302016 h 1724950"/>
                <a:gd name="connsiteX9" fmla="*/ 4045551 w 4091152"/>
                <a:gd name="connsiteY9" fmla="*/ 843257 h 1724950"/>
                <a:gd name="connsiteX10" fmla="*/ 4036023 w 4091152"/>
                <a:gd name="connsiteY10" fmla="*/ 777288 h 1724950"/>
                <a:gd name="connsiteX0" fmla="*/ 0 w 4045551"/>
                <a:gd name="connsiteY0" fmla="*/ 1534554 h 1724950"/>
                <a:gd name="connsiteX1" fmla="*/ 966226 w 4045551"/>
                <a:gd name="connsiteY1" fmla="*/ 202856 h 1724950"/>
                <a:gd name="connsiteX2" fmla="*/ 1366603 w 4045551"/>
                <a:gd name="connsiteY2" fmla="*/ 73048 h 1724950"/>
                <a:gd name="connsiteX3" fmla="*/ 1851988 w 4045551"/>
                <a:gd name="connsiteY3" fmla="*/ 866272 h 1724950"/>
                <a:gd name="connsiteX4" fmla="*/ 2407936 w 4045551"/>
                <a:gd name="connsiteY4" fmla="*/ 1724772 h 1724950"/>
                <a:gd name="connsiteX5" fmla="*/ 2873890 w 4045551"/>
                <a:gd name="connsiteY5" fmla="*/ 937491 h 1724950"/>
                <a:gd name="connsiteX6" fmla="*/ 3088185 w 4045551"/>
                <a:gd name="connsiteY6" fmla="*/ 479817 h 1724950"/>
                <a:gd name="connsiteX7" fmla="*/ 3439964 w 4045551"/>
                <a:gd name="connsiteY7" fmla="*/ 39216 h 1724950"/>
                <a:gd name="connsiteX8" fmla="*/ 3698651 w 4045551"/>
                <a:gd name="connsiteY8" fmla="*/ 302016 h 1724950"/>
                <a:gd name="connsiteX9" fmla="*/ 4045551 w 4045551"/>
                <a:gd name="connsiteY9" fmla="*/ 843257 h 1724950"/>
                <a:gd name="connsiteX0" fmla="*/ 0 w 3698651"/>
                <a:gd name="connsiteY0" fmla="*/ 1534554 h 1724950"/>
                <a:gd name="connsiteX1" fmla="*/ 966226 w 3698651"/>
                <a:gd name="connsiteY1" fmla="*/ 202856 h 1724950"/>
                <a:gd name="connsiteX2" fmla="*/ 1366603 w 3698651"/>
                <a:gd name="connsiteY2" fmla="*/ 73048 h 1724950"/>
                <a:gd name="connsiteX3" fmla="*/ 1851988 w 3698651"/>
                <a:gd name="connsiteY3" fmla="*/ 866272 h 1724950"/>
                <a:gd name="connsiteX4" fmla="*/ 2407936 w 3698651"/>
                <a:gd name="connsiteY4" fmla="*/ 1724772 h 1724950"/>
                <a:gd name="connsiteX5" fmla="*/ 2873890 w 3698651"/>
                <a:gd name="connsiteY5" fmla="*/ 937491 h 1724950"/>
                <a:gd name="connsiteX6" fmla="*/ 3088185 w 3698651"/>
                <a:gd name="connsiteY6" fmla="*/ 479817 h 1724950"/>
                <a:gd name="connsiteX7" fmla="*/ 3439964 w 3698651"/>
                <a:gd name="connsiteY7" fmla="*/ 39216 h 1724950"/>
                <a:gd name="connsiteX8" fmla="*/ 3698651 w 3698651"/>
                <a:gd name="connsiteY8" fmla="*/ 302016 h 1724950"/>
                <a:gd name="connsiteX0" fmla="*/ 0 w 3698651"/>
                <a:gd name="connsiteY0" fmla="*/ 1534554 h 1724950"/>
                <a:gd name="connsiteX1" fmla="*/ 966226 w 3698651"/>
                <a:gd name="connsiteY1" fmla="*/ 202856 h 1724950"/>
                <a:gd name="connsiteX2" fmla="*/ 1366603 w 3698651"/>
                <a:gd name="connsiteY2" fmla="*/ 73048 h 1724950"/>
                <a:gd name="connsiteX3" fmla="*/ 1851988 w 3698651"/>
                <a:gd name="connsiteY3" fmla="*/ 866272 h 1724950"/>
                <a:gd name="connsiteX4" fmla="*/ 2407936 w 3698651"/>
                <a:gd name="connsiteY4" fmla="*/ 1724772 h 1724950"/>
                <a:gd name="connsiteX5" fmla="*/ 2873890 w 3698651"/>
                <a:gd name="connsiteY5" fmla="*/ 937491 h 1724950"/>
                <a:gd name="connsiteX6" fmla="*/ 3088185 w 3698651"/>
                <a:gd name="connsiteY6" fmla="*/ 479817 h 1724950"/>
                <a:gd name="connsiteX7" fmla="*/ 3439964 w 3698651"/>
                <a:gd name="connsiteY7" fmla="*/ 39216 h 1724950"/>
                <a:gd name="connsiteX8" fmla="*/ 3617460 w 3698651"/>
                <a:gd name="connsiteY8" fmla="*/ 204460 h 1724950"/>
                <a:gd name="connsiteX9" fmla="*/ 3698651 w 3698651"/>
                <a:gd name="connsiteY9" fmla="*/ 302016 h 1724950"/>
                <a:gd name="connsiteX0" fmla="*/ 0 w 3698651"/>
                <a:gd name="connsiteY0" fmla="*/ 1534554 h 1724950"/>
                <a:gd name="connsiteX1" fmla="*/ 966226 w 3698651"/>
                <a:gd name="connsiteY1" fmla="*/ 202856 h 1724950"/>
                <a:gd name="connsiteX2" fmla="*/ 1366603 w 3698651"/>
                <a:gd name="connsiteY2" fmla="*/ 73048 h 1724950"/>
                <a:gd name="connsiteX3" fmla="*/ 1851988 w 3698651"/>
                <a:gd name="connsiteY3" fmla="*/ 866272 h 1724950"/>
                <a:gd name="connsiteX4" fmla="*/ 2407936 w 3698651"/>
                <a:gd name="connsiteY4" fmla="*/ 1724772 h 1724950"/>
                <a:gd name="connsiteX5" fmla="*/ 2873890 w 3698651"/>
                <a:gd name="connsiteY5" fmla="*/ 937491 h 1724950"/>
                <a:gd name="connsiteX6" fmla="*/ 3088185 w 3698651"/>
                <a:gd name="connsiteY6" fmla="*/ 479817 h 1724950"/>
                <a:gd name="connsiteX7" fmla="*/ 3617460 w 3698651"/>
                <a:gd name="connsiteY7" fmla="*/ 204460 h 1724950"/>
                <a:gd name="connsiteX8" fmla="*/ 3698651 w 3698651"/>
                <a:gd name="connsiteY8" fmla="*/ 302016 h 1724950"/>
                <a:gd name="connsiteX0" fmla="*/ 0 w 3698651"/>
                <a:gd name="connsiteY0" fmla="*/ 1534554 h 1724950"/>
                <a:gd name="connsiteX1" fmla="*/ 966226 w 3698651"/>
                <a:gd name="connsiteY1" fmla="*/ 202856 h 1724950"/>
                <a:gd name="connsiteX2" fmla="*/ 1366603 w 3698651"/>
                <a:gd name="connsiteY2" fmla="*/ 73048 h 1724950"/>
                <a:gd name="connsiteX3" fmla="*/ 1851988 w 3698651"/>
                <a:gd name="connsiteY3" fmla="*/ 866272 h 1724950"/>
                <a:gd name="connsiteX4" fmla="*/ 2407936 w 3698651"/>
                <a:gd name="connsiteY4" fmla="*/ 1724772 h 1724950"/>
                <a:gd name="connsiteX5" fmla="*/ 2873890 w 3698651"/>
                <a:gd name="connsiteY5" fmla="*/ 937491 h 1724950"/>
                <a:gd name="connsiteX6" fmla="*/ 3088185 w 3698651"/>
                <a:gd name="connsiteY6" fmla="*/ 479817 h 1724950"/>
                <a:gd name="connsiteX7" fmla="*/ 3698651 w 3698651"/>
                <a:gd name="connsiteY7" fmla="*/ 302016 h 1724950"/>
                <a:gd name="connsiteX0" fmla="*/ 0 w 3698651"/>
                <a:gd name="connsiteY0" fmla="*/ 1534554 h 1724957"/>
                <a:gd name="connsiteX1" fmla="*/ 966226 w 3698651"/>
                <a:gd name="connsiteY1" fmla="*/ 202856 h 1724957"/>
                <a:gd name="connsiteX2" fmla="*/ 1366603 w 3698651"/>
                <a:gd name="connsiteY2" fmla="*/ 73048 h 1724957"/>
                <a:gd name="connsiteX3" fmla="*/ 1851988 w 3698651"/>
                <a:gd name="connsiteY3" fmla="*/ 866272 h 1724957"/>
                <a:gd name="connsiteX4" fmla="*/ 2407936 w 3698651"/>
                <a:gd name="connsiteY4" fmla="*/ 1724772 h 1724957"/>
                <a:gd name="connsiteX5" fmla="*/ 2873890 w 3698651"/>
                <a:gd name="connsiteY5" fmla="*/ 937491 h 1724957"/>
                <a:gd name="connsiteX6" fmla="*/ 3698651 w 3698651"/>
                <a:gd name="connsiteY6" fmla="*/ 302016 h 1724957"/>
                <a:gd name="connsiteX0" fmla="*/ 0 w 2873890"/>
                <a:gd name="connsiteY0" fmla="*/ 1534554 h 1724957"/>
                <a:gd name="connsiteX1" fmla="*/ 966226 w 2873890"/>
                <a:gd name="connsiteY1" fmla="*/ 202856 h 1724957"/>
                <a:gd name="connsiteX2" fmla="*/ 1366603 w 2873890"/>
                <a:gd name="connsiteY2" fmla="*/ 73048 h 1724957"/>
                <a:gd name="connsiteX3" fmla="*/ 1851988 w 2873890"/>
                <a:gd name="connsiteY3" fmla="*/ 866272 h 1724957"/>
                <a:gd name="connsiteX4" fmla="*/ 2407936 w 2873890"/>
                <a:gd name="connsiteY4" fmla="*/ 1724772 h 1724957"/>
                <a:gd name="connsiteX5" fmla="*/ 2873890 w 2873890"/>
                <a:gd name="connsiteY5" fmla="*/ 937491 h 1724957"/>
                <a:gd name="connsiteX0" fmla="*/ 0 w 2407936"/>
                <a:gd name="connsiteY0" fmla="*/ 1534554 h 1724772"/>
                <a:gd name="connsiteX1" fmla="*/ 966226 w 2407936"/>
                <a:gd name="connsiteY1" fmla="*/ 202856 h 1724772"/>
                <a:gd name="connsiteX2" fmla="*/ 1366603 w 2407936"/>
                <a:gd name="connsiteY2" fmla="*/ 73048 h 1724772"/>
                <a:gd name="connsiteX3" fmla="*/ 1851988 w 2407936"/>
                <a:gd name="connsiteY3" fmla="*/ 866272 h 1724772"/>
                <a:gd name="connsiteX4" fmla="*/ 2407936 w 2407936"/>
                <a:gd name="connsiteY4" fmla="*/ 1724772 h 1724772"/>
                <a:gd name="connsiteX0" fmla="*/ 0 w 2407936"/>
                <a:gd name="connsiteY0" fmla="*/ 1512773 h 1702991"/>
                <a:gd name="connsiteX1" fmla="*/ 966226 w 2407936"/>
                <a:gd name="connsiteY1" fmla="*/ 181075 h 1702991"/>
                <a:gd name="connsiteX2" fmla="*/ 1366352 w 2407936"/>
                <a:gd name="connsiteY2" fmla="*/ 84309 h 1702991"/>
                <a:gd name="connsiteX3" fmla="*/ 1851988 w 2407936"/>
                <a:gd name="connsiteY3" fmla="*/ 844491 h 1702991"/>
                <a:gd name="connsiteX4" fmla="*/ 2407936 w 2407936"/>
                <a:gd name="connsiteY4" fmla="*/ 1702991 h 1702991"/>
                <a:gd name="connsiteX0" fmla="*/ 0 w 2407936"/>
                <a:gd name="connsiteY0" fmla="*/ 1496140 h 1686358"/>
                <a:gd name="connsiteX1" fmla="*/ 966049 w 2407936"/>
                <a:gd name="connsiteY1" fmla="*/ 208490 h 1686358"/>
                <a:gd name="connsiteX2" fmla="*/ 1366352 w 2407936"/>
                <a:gd name="connsiteY2" fmla="*/ 67676 h 1686358"/>
                <a:gd name="connsiteX3" fmla="*/ 1851988 w 2407936"/>
                <a:gd name="connsiteY3" fmla="*/ 827858 h 1686358"/>
                <a:gd name="connsiteX4" fmla="*/ 2407936 w 2407936"/>
                <a:gd name="connsiteY4" fmla="*/ 1686358 h 1686358"/>
                <a:gd name="connsiteX0" fmla="*/ 0 w 2407936"/>
                <a:gd name="connsiteY0" fmla="*/ 1482601 h 1672819"/>
                <a:gd name="connsiteX1" fmla="*/ 966049 w 2407936"/>
                <a:gd name="connsiteY1" fmla="*/ 194951 h 1672819"/>
                <a:gd name="connsiteX2" fmla="*/ 1366352 w 2407936"/>
                <a:gd name="connsiteY2" fmla="*/ 54137 h 1672819"/>
                <a:gd name="connsiteX3" fmla="*/ 1851988 w 2407936"/>
                <a:gd name="connsiteY3" fmla="*/ 814319 h 1672819"/>
                <a:gd name="connsiteX4" fmla="*/ 2407936 w 2407936"/>
                <a:gd name="connsiteY4" fmla="*/ 1672819 h 1672819"/>
                <a:gd name="connsiteX0" fmla="*/ 0 w 2407936"/>
                <a:gd name="connsiteY0" fmla="*/ 1493184 h 1683402"/>
                <a:gd name="connsiteX1" fmla="*/ 966049 w 2407936"/>
                <a:gd name="connsiteY1" fmla="*/ 205534 h 1683402"/>
                <a:gd name="connsiteX2" fmla="*/ 1366352 w 2407936"/>
                <a:gd name="connsiteY2" fmla="*/ 64720 h 1683402"/>
                <a:gd name="connsiteX3" fmla="*/ 1851988 w 2407936"/>
                <a:gd name="connsiteY3" fmla="*/ 824902 h 1683402"/>
                <a:gd name="connsiteX4" fmla="*/ 2407936 w 2407936"/>
                <a:gd name="connsiteY4" fmla="*/ 1683402 h 168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7936" h="1683402">
                  <a:moveTo>
                    <a:pt x="0" y="1493184"/>
                  </a:moveTo>
                  <a:cubicBezTo>
                    <a:pt x="402936" y="844329"/>
                    <a:pt x="716736" y="432593"/>
                    <a:pt x="966049" y="205534"/>
                  </a:cubicBezTo>
                  <a:cubicBezTo>
                    <a:pt x="1215362" y="-21525"/>
                    <a:pt x="1224176" y="-47704"/>
                    <a:pt x="1366352" y="64720"/>
                  </a:cubicBezTo>
                  <a:cubicBezTo>
                    <a:pt x="1508528" y="177144"/>
                    <a:pt x="1707348" y="567827"/>
                    <a:pt x="1851988" y="824902"/>
                  </a:cubicBezTo>
                  <a:cubicBezTo>
                    <a:pt x="2050656" y="1147704"/>
                    <a:pt x="2237619" y="1671532"/>
                    <a:pt x="2407936" y="1683402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584842" y="2743331"/>
              <a:ext cx="2349359" cy="1578598"/>
            </a:xfrm>
            <a:custGeom>
              <a:avLst/>
              <a:gdLst>
                <a:gd name="connsiteX0" fmla="*/ 0 w 7869382"/>
                <a:gd name="connsiteY0" fmla="*/ 5043055 h 5043055"/>
                <a:gd name="connsiteX1" fmla="*/ 1440873 w 7869382"/>
                <a:gd name="connsiteY1" fmla="*/ 3380509 h 5043055"/>
                <a:gd name="connsiteX2" fmla="*/ 3810000 w 7869382"/>
                <a:gd name="connsiteY2" fmla="*/ 2854036 h 5043055"/>
                <a:gd name="connsiteX3" fmla="*/ 6317673 w 7869382"/>
                <a:gd name="connsiteY3" fmla="*/ 512618 h 5043055"/>
                <a:gd name="connsiteX4" fmla="*/ 7869382 w 7869382"/>
                <a:gd name="connsiteY4" fmla="*/ 0 h 5043055"/>
                <a:gd name="connsiteX0" fmla="*/ 0 w 7869382"/>
                <a:gd name="connsiteY0" fmla="*/ 5043055 h 5043055"/>
                <a:gd name="connsiteX1" fmla="*/ 1440873 w 7869382"/>
                <a:gd name="connsiteY1" fmla="*/ 3380509 h 5043055"/>
                <a:gd name="connsiteX2" fmla="*/ 3842346 w 7869382"/>
                <a:gd name="connsiteY2" fmla="*/ 3591858 h 5043055"/>
                <a:gd name="connsiteX3" fmla="*/ 6317673 w 7869382"/>
                <a:gd name="connsiteY3" fmla="*/ 512618 h 5043055"/>
                <a:gd name="connsiteX4" fmla="*/ 7869382 w 7869382"/>
                <a:gd name="connsiteY4" fmla="*/ 0 h 5043055"/>
                <a:gd name="connsiteX0" fmla="*/ 0 w 6898632"/>
                <a:gd name="connsiteY0" fmla="*/ 4573175 h 4573175"/>
                <a:gd name="connsiteX1" fmla="*/ 1440873 w 6898632"/>
                <a:gd name="connsiteY1" fmla="*/ 2910629 h 4573175"/>
                <a:gd name="connsiteX2" fmla="*/ 3842346 w 6898632"/>
                <a:gd name="connsiteY2" fmla="*/ 3121978 h 4573175"/>
                <a:gd name="connsiteX3" fmla="*/ 6317673 w 6898632"/>
                <a:gd name="connsiteY3" fmla="*/ 42738 h 4573175"/>
                <a:gd name="connsiteX4" fmla="*/ 6898632 w 6898632"/>
                <a:gd name="connsiteY4" fmla="*/ 3099279 h 4573175"/>
                <a:gd name="connsiteX0" fmla="*/ 0 w 6898632"/>
                <a:gd name="connsiteY0" fmla="*/ 4562282 h 4562282"/>
                <a:gd name="connsiteX1" fmla="*/ 1440873 w 6898632"/>
                <a:gd name="connsiteY1" fmla="*/ 2899736 h 4562282"/>
                <a:gd name="connsiteX2" fmla="*/ 3842346 w 6898632"/>
                <a:gd name="connsiteY2" fmla="*/ 3111085 h 4562282"/>
                <a:gd name="connsiteX3" fmla="*/ 6019114 w 6898632"/>
                <a:gd name="connsiteY3" fmla="*/ 42856 h 4562282"/>
                <a:gd name="connsiteX4" fmla="*/ 6898632 w 6898632"/>
                <a:gd name="connsiteY4" fmla="*/ 3088386 h 4562282"/>
                <a:gd name="connsiteX0" fmla="*/ 0 w 6898632"/>
                <a:gd name="connsiteY0" fmla="*/ 4551390 h 4551390"/>
                <a:gd name="connsiteX1" fmla="*/ 1440873 w 6898632"/>
                <a:gd name="connsiteY1" fmla="*/ 2888844 h 4551390"/>
                <a:gd name="connsiteX2" fmla="*/ 3842346 w 6898632"/>
                <a:gd name="connsiteY2" fmla="*/ 3100193 h 4551390"/>
                <a:gd name="connsiteX3" fmla="*/ 5357120 w 6898632"/>
                <a:gd name="connsiteY3" fmla="*/ 42976 h 4551390"/>
                <a:gd name="connsiteX4" fmla="*/ 6898632 w 6898632"/>
                <a:gd name="connsiteY4" fmla="*/ 3077494 h 4551390"/>
                <a:gd name="connsiteX0" fmla="*/ 0 w 5907296"/>
                <a:gd name="connsiteY0" fmla="*/ 4066299 h 4066299"/>
                <a:gd name="connsiteX1" fmla="*/ 449537 w 5907296"/>
                <a:gd name="connsiteY1" fmla="*/ 2888844 h 4066299"/>
                <a:gd name="connsiteX2" fmla="*/ 2851010 w 5907296"/>
                <a:gd name="connsiteY2" fmla="*/ 3100193 h 4066299"/>
                <a:gd name="connsiteX3" fmla="*/ 4365784 w 5907296"/>
                <a:gd name="connsiteY3" fmla="*/ 42976 h 4066299"/>
                <a:gd name="connsiteX4" fmla="*/ 5907296 w 5907296"/>
                <a:gd name="connsiteY4" fmla="*/ 3077494 h 4066299"/>
                <a:gd name="connsiteX0" fmla="*/ 0 w 5852221"/>
                <a:gd name="connsiteY0" fmla="*/ 3889695 h 3889695"/>
                <a:gd name="connsiteX1" fmla="*/ 394462 w 5852221"/>
                <a:gd name="connsiteY1" fmla="*/ 2888844 h 3889695"/>
                <a:gd name="connsiteX2" fmla="*/ 2795935 w 5852221"/>
                <a:gd name="connsiteY2" fmla="*/ 3100193 h 3889695"/>
                <a:gd name="connsiteX3" fmla="*/ 4310709 w 5852221"/>
                <a:gd name="connsiteY3" fmla="*/ 42976 h 3889695"/>
                <a:gd name="connsiteX4" fmla="*/ 5852221 w 5852221"/>
                <a:gd name="connsiteY4" fmla="*/ 3077494 h 3889695"/>
                <a:gd name="connsiteX0" fmla="*/ 0 w 5852221"/>
                <a:gd name="connsiteY0" fmla="*/ 3889695 h 3889695"/>
                <a:gd name="connsiteX1" fmla="*/ 1220503 w 5852221"/>
                <a:gd name="connsiteY1" fmla="*/ 2337800 h 3889695"/>
                <a:gd name="connsiteX2" fmla="*/ 2795935 w 5852221"/>
                <a:gd name="connsiteY2" fmla="*/ 3100193 h 3889695"/>
                <a:gd name="connsiteX3" fmla="*/ 4310709 w 5852221"/>
                <a:gd name="connsiteY3" fmla="*/ 42976 h 3889695"/>
                <a:gd name="connsiteX4" fmla="*/ 5852221 w 5852221"/>
                <a:gd name="connsiteY4" fmla="*/ 3077494 h 3889695"/>
                <a:gd name="connsiteX0" fmla="*/ 0 w 4455054"/>
                <a:gd name="connsiteY0" fmla="*/ 3884903 h 3884903"/>
                <a:gd name="connsiteX1" fmla="*/ 1220503 w 4455054"/>
                <a:gd name="connsiteY1" fmla="*/ 2333008 h 3884903"/>
                <a:gd name="connsiteX2" fmla="*/ 2795935 w 4455054"/>
                <a:gd name="connsiteY2" fmla="*/ 3095401 h 3884903"/>
                <a:gd name="connsiteX3" fmla="*/ 4310709 w 4455054"/>
                <a:gd name="connsiteY3" fmla="*/ 38184 h 3884903"/>
                <a:gd name="connsiteX4" fmla="*/ 3427882 w 4455054"/>
                <a:gd name="connsiteY4" fmla="*/ 3568154 h 3884903"/>
                <a:gd name="connsiteX0" fmla="*/ 0 w 3427882"/>
                <a:gd name="connsiteY0" fmla="*/ 2828452 h 2828452"/>
                <a:gd name="connsiteX1" fmla="*/ 1220503 w 3427882"/>
                <a:gd name="connsiteY1" fmla="*/ 1276557 h 2828452"/>
                <a:gd name="connsiteX2" fmla="*/ 2795935 w 3427882"/>
                <a:gd name="connsiteY2" fmla="*/ 2038950 h 2828452"/>
                <a:gd name="connsiteX3" fmla="*/ 2833929 w 3427882"/>
                <a:gd name="connsiteY3" fmla="*/ 50275 h 2828452"/>
                <a:gd name="connsiteX4" fmla="*/ 3427882 w 3427882"/>
                <a:gd name="connsiteY4" fmla="*/ 2511703 h 2828452"/>
                <a:gd name="connsiteX0" fmla="*/ 0 w 3427882"/>
                <a:gd name="connsiteY0" fmla="*/ 2828452 h 2828452"/>
                <a:gd name="connsiteX1" fmla="*/ 1220503 w 3427882"/>
                <a:gd name="connsiteY1" fmla="*/ 1276557 h 2828452"/>
                <a:gd name="connsiteX2" fmla="*/ 2189606 w 3427882"/>
                <a:gd name="connsiteY2" fmla="*/ 1653218 h 2828452"/>
                <a:gd name="connsiteX3" fmla="*/ 2833929 w 3427882"/>
                <a:gd name="connsiteY3" fmla="*/ 50275 h 2828452"/>
                <a:gd name="connsiteX4" fmla="*/ 3427882 w 3427882"/>
                <a:gd name="connsiteY4" fmla="*/ 2511703 h 2828452"/>
                <a:gd name="connsiteX0" fmla="*/ 0 w 3427882"/>
                <a:gd name="connsiteY0" fmla="*/ 2795906 h 2795906"/>
                <a:gd name="connsiteX1" fmla="*/ 1220503 w 3427882"/>
                <a:gd name="connsiteY1" fmla="*/ 1244011 h 2795906"/>
                <a:gd name="connsiteX2" fmla="*/ 2189606 w 3427882"/>
                <a:gd name="connsiteY2" fmla="*/ 1620672 h 2795906"/>
                <a:gd name="connsiteX3" fmla="*/ 2712246 w 3427882"/>
                <a:gd name="connsiteY3" fmla="*/ 50772 h 2795906"/>
                <a:gd name="connsiteX4" fmla="*/ 3427882 w 3427882"/>
                <a:gd name="connsiteY4" fmla="*/ 2479157 h 2795906"/>
                <a:gd name="connsiteX0" fmla="*/ 0 w 3427882"/>
                <a:gd name="connsiteY0" fmla="*/ 2795906 h 2795906"/>
                <a:gd name="connsiteX1" fmla="*/ 845775 w 3427882"/>
                <a:gd name="connsiteY1" fmla="*/ 1343048 h 2795906"/>
                <a:gd name="connsiteX2" fmla="*/ 2189606 w 3427882"/>
                <a:gd name="connsiteY2" fmla="*/ 1620672 h 2795906"/>
                <a:gd name="connsiteX3" fmla="*/ 2712246 w 3427882"/>
                <a:gd name="connsiteY3" fmla="*/ 50772 h 2795906"/>
                <a:gd name="connsiteX4" fmla="*/ 3427882 w 3427882"/>
                <a:gd name="connsiteY4" fmla="*/ 2479157 h 2795906"/>
                <a:gd name="connsiteX0" fmla="*/ 0 w 3427882"/>
                <a:gd name="connsiteY0" fmla="*/ 2795906 h 2795906"/>
                <a:gd name="connsiteX1" fmla="*/ 845775 w 3427882"/>
                <a:gd name="connsiteY1" fmla="*/ 1343048 h 2795906"/>
                <a:gd name="connsiteX2" fmla="*/ 1847744 w 3427882"/>
                <a:gd name="connsiteY2" fmla="*/ 1774757 h 2795906"/>
                <a:gd name="connsiteX3" fmla="*/ 2712246 w 3427882"/>
                <a:gd name="connsiteY3" fmla="*/ 50772 h 2795906"/>
                <a:gd name="connsiteX4" fmla="*/ 3427882 w 3427882"/>
                <a:gd name="connsiteY4" fmla="*/ 2479157 h 2795906"/>
                <a:gd name="connsiteX0" fmla="*/ 0 w 3427882"/>
                <a:gd name="connsiteY0" fmla="*/ 2460197 h 2460197"/>
                <a:gd name="connsiteX1" fmla="*/ 845775 w 3427882"/>
                <a:gd name="connsiteY1" fmla="*/ 1007339 h 2460197"/>
                <a:gd name="connsiteX2" fmla="*/ 1847744 w 3427882"/>
                <a:gd name="connsiteY2" fmla="*/ 1439048 h 2460197"/>
                <a:gd name="connsiteX3" fmla="*/ 2491452 w 3427882"/>
                <a:gd name="connsiteY3" fmla="*/ 56552 h 2460197"/>
                <a:gd name="connsiteX4" fmla="*/ 3427882 w 3427882"/>
                <a:gd name="connsiteY4" fmla="*/ 2143448 h 2460197"/>
                <a:gd name="connsiteX0" fmla="*/ 0 w 3427882"/>
                <a:gd name="connsiteY0" fmla="*/ 2525077 h 2525077"/>
                <a:gd name="connsiteX1" fmla="*/ 845775 w 3427882"/>
                <a:gd name="connsiteY1" fmla="*/ 1072219 h 2525077"/>
                <a:gd name="connsiteX2" fmla="*/ 1847744 w 3427882"/>
                <a:gd name="connsiteY2" fmla="*/ 1503928 h 2525077"/>
                <a:gd name="connsiteX3" fmla="*/ 2546070 w 3427882"/>
                <a:gd name="connsiteY3" fmla="*/ 55332 h 2525077"/>
                <a:gd name="connsiteX4" fmla="*/ 3427882 w 3427882"/>
                <a:gd name="connsiteY4" fmla="*/ 2208328 h 2525077"/>
                <a:gd name="connsiteX0" fmla="*/ 0 w 3427882"/>
                <a:gd name="connsiteY0" fmla="*/ 2584692 h 2584692"/>
                <a:gd name="connsiteX1" fmla="*/ 845775 w 3427882"/>
                <a:gd name="connsiteY1" fmla="*/ 1131834 h 2584692"/>
                <a:gd name="connsiteX2" fmla="*/ 1847744 w 3427882"/>
                <a:gd name="connsiteY2" fmla="*/ 1563543 h 2584692"/>
                <a:gd name="connsiteX3" fmla="*/ 2546070 w 3427882"/>
                <a:gd name="connsiteY3" fmla="*/ 114947 h 2584692"/>
                <a:gd name="connsiteX4" fmla="*/ 2965383 w 3427882"/>
                <a:gd name="connsiteY4" fmla="*/ 382649 h 2584692"/>
                <a:gd name="connsiteX5" fmla="*/ 3427882 w 3427882"/>
                <a:gd name="connsiteY5" fmla="*/ 2267943 h 2584692"/>
                <a:gd name="connsiteX0" fmla="*/ 0 w 3427882"/>
                <a:gd name="connsiteY0" fmla="*/ 2568637 h 2568637"/>
                <a:gd name="connsiteX1" fmla="*/ 845775 w 3427882"/>
                <a:gd name="connsiteY1" fmla="*/ 1115779 h 2568637"/>
                <a:gd name="connsiteX2" fmla="*/ 1847744 w 3427882"/>
                <a:gd name="connsiteY2" fmla="*/ 1547488 h 2568637"/>
                <a:gd name="connsiteX3" fmla="*/ 2490529 w 3427882"/>
                <a:gd name="connsiteY3" fmla="*/ 120913 h 2568637"/>
                <a:gd name="connsiteX4" fmla="*/ 2965383 w 3427882"/>
                <a:gd name="connsiteY4" fmla="*/ 366594 h 2568637"/>
                <a:gd name="connsiteX5" fmla="*/ 3427882 w 3427882"/>
                <a:gd name="connsiteY5" fmla="*/ 2251888 h 2568637"/>
                <a:gd name="connsiteX0" fmla="*/ 0 w 3427882"/>
                <a:gd name="connsiteY0" fmla="*/ 2568637 h 2568637"/>
                <a:gd name="connsiteX1" fmla="*/ 845775 w 3427882"/>
                <a:gd name="connsiteY1" fmla="*/ 1115779 h 2568637"/>
                <a:gd name="connsiteX2" fmla="*/ 1726241 w 3427882"/>
                <a:gd name="connsiteY2" fmla="*/ 1613450 h 2568637"/>
                <a:gd name="connsiteX3" fmla="*/ 2490529 w 3427882"/>
                <a:gd name="connsiteY3" fmla="*/ 120913 h 2568637"/>
                <a:gd name="connsiteX4" fmla="*/ 2965383 w 3427882"/>
                <a:gd name="connsiteY4" fmla="*/ 366594 h 2568637"/>
                <a:gd name="connsiteX5" fmla="*/ 3427882 w 3427882"/>
                <a:gd name="connsiteY5" fmla="*/ 2251888 h 2568637"/>
                <a:gd name="connsiteX0" fmla="*/ 0 w 3427882"/>
                <a:gd name="connsiteY0" fmla="*/ 2568637 h 2568637"/>
                <a:gd name="connsiteX1" fmla="*/ 823590 w 3427882"/>
                <a:gd name="connsiteY1" fmla="*/ 432696 h 2568637"/>
                <a:gd name="connsiteX2" fmla="*/ 1726241 w 3427882"/>
                <a:gd name="connsiteY2" fmla="*/ 1613450 h 2568637"/>
                <a:gd name="connsiteX3" fmla="*/ 2490529 w 3427882"/>
                <a:gd name="connsiteY3" fmla="*/ 120913 h 2568637"/>
                <a:gd name="connsiteX4" fmla="*/ 2965383 w 3427882"/>
                <a:gd name="connsiteY4" fmla="*/ 366594 h 2568637"/>
                <a:gd name="connsiteX5" fmla="*/ 3427882 w 3427882"/>
                <a:gd name="connsiteY5" fmla="*/ 2251888 h 2568637"/>
                <a:gd name="connsiteX0" fmla="*/ 0 w 3427882"/>
                <a:gd name="connsiteY0" fmla="*/ 2568637 h 2568637"/>
                <a:gd name="connsiteX1" fmla="*/ 823590 w 3427882"/>
                <a:gd name="connsiteY1" fmla="*/ 432696 h 2568637"/>
                <a:gd name="connsiteX2" fmla="*/ 1070276 w 3427882"/>
                <a:gd name="connsiteY2" fmla="*/ 644432 h 2568637"/>
                <a:gd name="connsiteX3" fmla="*/ 1726241 w 3427882"/>
                <a:gd name="connsiteY3" fmla="*/ 1613450 h 2568637"/>
                <a:gd name="connsiteX4" fmla="*/ 2490529 w 3427882"/>
                <a:gd name="connsiteY4" fmla="*/ 120913 h 2568637"/>
                <a:gd name="connsiteX5" fmla="*/ 2965383 w 3427882"/>
                <a:gd name="connsiteY5" fmla="*/ 366594 h 2568637"/>
                <a:gd name="connsiteX6" fmla="*/ 3427882 w 3427882"/>
                <a:gd name="connsiteY6" fmla="*/ 2251888 h 2568637"/>
                <a:gd name="connsiteX0" fmla="*/ 0 w 3427882"/>
                <a:gd name="connsiteY0" fmla="*/ 2568637 h 2568637"/>
                <a:gd name="connsiteX1" fmla="*/ 823590 w 3427882"/>
                <a:gd name="connsiteY1" fmla="*/ 432696 h 2568637"/>
                <a:gd name="connsiteX2" fmla="*/ 1070276 w 3427882"/>
                <a:gd name="connsiteY2" fmla="*/ 644432 h 2568637"/>
                <a:gd name="connsiteX3" fmla="*/ 1736939 w 3427882"/>
                <a:gd name="connsiteY3" fmla="*/ 2075979 h 2568637"/>
                <a:gd name="connsiteX4" fmla="*/ 2490529 w 3427882"/>
                <a:gd name="connsiteY4" fmla="*/ 120913 h 2568637"/>
                <a:gd name="connsiteX5" fmla="*/ 2965383 w 3427882"/>
                <a:gd name="connsiteY5" fmla="*/ 366594 h 2568637"/>
                <a:gd name="connsiteX6" fmla="*/ 3427882 w 3427882"/>
                <a:gd name="connsiteY6" fmla="*/ 2251888 h 2568637"/>
                <a:gd name="connsiteX0" fmla="*/ 0 w 3427882"/>
                <a:gd name="connsiteY0" fmla="*/ 2568637 h 2568637"/>
                <a:gd name="connsiteX1" fmla="*/ 823590 w 3427882"/>
                <a:gd name="connsiteY1" fmla="*/ 432696 h 2568637"/>
                <a:gd name="connsiteX2" fmla="*/ 1081095 w 3427882"/>
                <a:gd name="connsiteY2" fmla="*/ 523201 h 2568637"/>
                <a:gd name="connsiteX3" fmla="*/ 1736939 w 3427882"/>
                <a:gd name="connsiteY3" fmla="*/ 2075979 h 2568637"/>
                <a:gd name="connsiteX4" fmla="*/ 2490529 w 3427882"/>
                <a:gd name="connsiteY4" fmla="*/ 120913 h 2568637"/>
                <a:gd name="connsiteX5" fmla="*/ 2965383 w 3427882"/>
                <a:gd name="connsiteY5" fmla="*/ 366594 h 2568637"/>
                <a:gd name="connsiteX6" fmla="*/ 3427882 w 3427882"/>
                <a:gd name="connsiteY6" fmla="*/ 2251888 h 2568637"/>
                <a:gd name="connsiteX0" fmla="*/ 0 w 3427882"/>
                <a:gd name="connsiteY0" fmla="*/ 2568637 h 2568637"/>
                <a:gd name="connsiteX1" fmla="*/ 448934 w 3427882"/>
                <a:gd name="connsiteY1" fmla="*/ 597898 h 2568637"/>
                <a:gd name="connsiteX2" fmla="*/ 1081095 w 3427882"/>
                <a:gd name="connsiteY2" fmla="*/ 523201 h 2568637"/>
                <a:gd name="connsiteX3" fmla="*/ 1736939 w 3427882"/>
                <a:gd name="connsiteY3" fmla="*/ 2075979 h 2568637"/>
                <a:gd name="connsiteX4" fmla="*/ 2490529 w 3427882"/>
                <a:gd name="connsiteY4" fmla="*/ 120913 h 2568637"/>
                <a:gd name="connsiteX5" fmla="*/ 2965383 w 3427882"/>
                <a:gd name="connsiteY5" fmla="*/ 366594 h 2568637"/>
                <a:gd name="connsiteX6" fmla="*/ 3427882 w 3427882"/>
                <a:gd name="connsiteY6" fmla="*/ 2251888 h 2568637"/>
                <a:gd name="connsiteX0" fmla="*/ 0 w 4121817"/>
                <a:gd name="connsiteY0" fmla="*/ 1995588 h 2251888"/>
                <a:gd name="connsiteX1" fmla="*/ 1142869 w 4121817"/>
                <a:gd name="connsiteY1" fmla="*/ 597898 h 2251888"/>
                <a:gd name="connsiteX2" fmla="*/ 1775030 w 4121817"/>
                <a:gd name="connsiteY2" fmla="*/ 523201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1142869 w 4121817"/>
                <a:gd name="connsiteY1" fmla="*/ 597898 h 2251888"/>
                <a:gd name="connsiteX2" fmla="*/ 1543393 w 4121817"/>
                <a:gd name="connsiteY2" fmla="*/ 512140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1076571 w 4121817"/>
                <a:gd name="connsiteY1" fmla="*/ 619879 h 2251888"/>
                <a:gd name="connsiteX2" fmla="*/ 1543393 w 4121817"/>
                <a:gd name="connsiteY2" fmla="*/ 512140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1076571 w 4121817"/>
                <a:gd name="connsiteY1" fmla="*/ 619879 h 2251888"/>
                <a:gd name="connsiteX2" fmla="*/ 1466006 w 4121817"/>
                <a:gd name="connsiteY2" fmla="*/ 534128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1076571 w 4121817"/>
                <a:gd name="connsiteY1" fmla="*/ 619879 h 2251888"/>
                <a:gd name="connsiteX2" fmla="*/ 1366603 w 4121817"/>
                <a:gd name="connsiteY2" fmla="*/ 534082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2430874 w 4121817"/>
                <a:gd name="connsiteY3" fmla="*/ 2075979 h 2251888"/>
                <a:gd name="connsiteX4" fmla="*/ 3184464 w 4121817"/>
                <a:gd name="connsiteY4" fmla="*/ 120913 h 2251888"/>
                <a:gd name="connsiteX5" fmla="*/ 3659318 w 4121817"/>
                <a:gd name="connsiteY5" fmla="*/ 366594 h 2251888"/>
                <a:gd name="connsiteX6" fmla="*/ 4121817 w 4121817"/>
                <a:gd name="connsiteY6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63344 w 4121817"/>
                <a:gd name="connsiteY3" fmla="*/ 1316403 h 2251888"/>
                <a:gd name="connsiteX4" fmla="*/ 2430874 w 4121817"/>
                <a:gd name="connsiteY4" fmla="*/ 2075979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63344 w 4121817"/>
                <a:gd name="connsiteY3" fmla="*/ 1316403 h 2251888"/>
                <a:gd name="connsiteX4" fmla="*/ 2430874 w 4121817"/>
                <a:gd name="connsiteY4" fmla="*/ 2075979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51988 w 4121817"/>
                <a:gd name="connsiteY3" fmla="*/ 1327306 h 2251888"/>
                <a:gd name="connsiteX4" fmla="*/ 2430874 w 4121817"/>
                <a:gd name="connsiteY4" fmla="*/ 2075979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51988 w 4121817"/>
                <a:gd name="connsiteY3" fmla="*/ 1327306 h 2251888"/>
                <a:gd name="connsiteX4" fmla="*/ 2430874 w 4121817"/>
                <a:gd name="connsiteY4" fmla="*/ 2075979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51988 w 4121817"/>
                <a:gd name="connsiteY3" fmla="*/ 1327306 h 2251888"/>
                <a:gd name="connsiteX4" fmla="*/ 2430874 w 4121817"/>
                <a:gd name="connsiteY4" fmla="*/ 2075979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995588 h 2251888"/>
                <a:gd name="connsiteX1" fmla="*/ 966226 w 4121817"/>
                <a:gd name="connsiteY1" fmla="*/ 663890 h 2251888"/>
                <a:gd name="connsiteX2" fmla="*/ 1366603 w 4121817"/>
                <a:gd name="connsiteY2" fmla="*/ 534082 h 2251888"/>
                <a:gd name="connsiteX3" fmla="*/ 1851988 w 4121817"/>
                <a:gd name="connsiteY3" fmla="*/ 1327306 h 2251888"/>
                <a:gd name="connsiteX4" fmla="*/ 2518547 w 4121817"/>
                <a:gd name="connsiteY4" fmla="*/ 2075800 h 2251888"/>
                <a:gd name="connsiteX5" fmla="*/ 3184464 w 4121817"/>
                <a:gd name="connsiteY5" fmla="*/ 120913 h 2251888"/>
                <a:gd name="connsiteX6" fmla="*/ 3659318 w 4121817"/>
                <a:gd name="connsiteY6" fmla="*/ 366594 h 2251888"/>
                <a:gd name="connsiteX7" fmla="*/ 4121817 w 4121817"/>
                <a:gd name="connsiteY7" fmla="*/ 2251888 h 2251888"/>
                <a:gd name="connsiteX0" fmla="*/ 0 w 4121817"/>
                <a:gd name="connsiteY0" fmla="*/ 1703890 h 1960190"/>
                <a:gd name="connsiteX1" fmla="*/ 966226 w 4121817"/>
                <a:gd name="connsiteY1" fmla="*/ 372192 h 1960190"/>
                <a:gd name="connsiteX2" fmla="*/ 1366603 w 4121817"/>
                <a:gd name="connsiteY2" fmla="*/ 242384 h 1960190"/>
                <a:gd name="connsiteX3" fmla="*/ 1851988 w 4121817"/>
                <a:gd name="connsiteY3" fmla="*/ 1035608 h 1960190"/>
                <a:gd name="connsiteX4" fmla="*/ 2518547 w 4121817"/>
                <a:gd name="connsiteY4" fmla="*/ 1784102 h 1960190"/>
                <a:gd name="connsiteX5" fmla="*/ 2886480 w 4121817"/>
                <a:gd name="connsiteY5" fmla="*/ 985876 h 1960190"/>
                <a:gd name="connsiteX6" fmla="*/ 3659318 w 4121817"/>
                <a:gd name="connsiteY6" fmla="*/ 74896 h 1960190"/>
                <a:gd name="connsiteX7" fmla="*/ 4121817 w 4121817"/>
                <a:gd name="connsiteY7" fmla="*/ 1960190 h 1960190"/>
                <a:gd name="connsiteX0" fmla="*/ 0 w 4121817"/>
                <a:gd name="connsiteY0" fmla="*/ 1703890 h 1960190"/>
                <a:gd name="connsiteX1" fmla="*/ 966226 w 4121817"/>
                <a:gd name="connsiteY1" fmla="*/ 372192 h 1960190"/>
                <a:gd name="connsiteX2" fmla="*/ 1366603 w 4121817"/>
                <a:gd name="connsiteY2" fmla="*/ 242384 h 1960190"/>
                <a:gd name="connsiteX3" fmla="*/ 1851988 w 4121817"/>
                <a:gd name="connsiteY3" fmla="*/ 1035608 h 1960190"/>
                <a:gd name="connsiteX4" fmla="*/ 2407936 w 4121817"/>
                <a:gd name="connsiteY4" fmla="*/ 1894108 h 1960190"/>
                <a:gd name="connsiteX5" fmla="*/ 2886480 w 4121817"/>
                <a:gd name="connsiteY5" fmla="*/ 985876 h 1960190"/>
                <a:gd name="connsiteX6" fmla="*/ 3659318 w 4121817"/>
                <a:gd name="connsiteY6" fmla="*/ 74896 h 1960190"/>
                <a:gd name="connsiteX7" fmla="*/ 4121817 w 4121817"/>
                <a:gd name="connsiteY7" fmla="*/ 1960190 h 1960190"/>
                <a:gd name="connsiteX0" fmla="*/ 0 w 4121817"/>
                <a:gd name="connsiteY0" fmla="*/ 1534554 h 1790854"/>
                <a:gd name="connsiteX1" fmla="*/ 966226 w 4121817"/>
                <a:gd name="connsiteY1" fmla="*/ 202856 h 1790854"/>
                <a:gd name="connsiteX2" fmla="*/ 1366603 w 4121817"/>
                <a:gd name="connsiteY2" fmla="*/ 73048 h 1790854"/>
                <a:gd name="connsiteX3" fmla="*/ 1851988 w 4121817"/>
                <a:gd name="connsiteY3" fmla="*/ 866272 h 1790854"/>
                <a:gd name="connsiteX4" fmla="*/ 2407936 w 4121817"/>
                <a:gd name="connsiteY4" fmla="*/ 1724772 h 1790854"/>
                <a:gd name="connsiteX5" fmla="*/ 2886480 w 4121817"/>
                <a:gd name="connsiteY5" fmla="*/ 816540 h 1790854"/>
                <a:gd name="connsiteX6" fmla="*/ 3669662 w 4121817"/>
                <a:gd name="connsiteY6" fmla="*/ 202984 h 1790854"/>
                <a:gd name="connsiteX7" fmla="*/ 4121817 w 4121817"/>
                <a:gd name="connsiteY7" fmla="*/ 1790854 h 1790854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69662 w 4451507"/>
                <a:gd name="connsiteY6" fmla="*/ 202984 h 1757652"/>
                <a:gd name="connsiteX7" fmla="*/ 4451507 w 4451507"/>
                <a:gd name="connsiteY7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69662 w 4451507"/>
                <a:gd name="connsiteY6" fmla="*/ 202984 h 1757652"/>
                <a:gd name="connsiteX7" fmla="*/ 4451507 w 4451507"/>
                <a:gd name="connsiteY7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69662 w 4451507"/>
                <a:gd name="connsiteY6" fmla="*/ 202984 h 1757652"/>
                <a:gd name="connsiteX7" fmla="*/ 4451507 w 4451507"/>
                <a:gd name="connsiteY7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46959 w 4451507"/>
                <a:gd name="connsiteY6" fmla="*/ 202967 h 1757652"/>
                <a:gd name="connsiteX7" fmla="*/ 4451507 w 4451507"/>
                <a:gd name="connsiteY7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46959 w 4451507"/>
                <a:gd name="connsiteY6" fmla="*/ 202967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701365 w 4451507"/>
                <a:gd name="connsiteY6" fmla="*/ 202950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89672 w 4451507"/>
                <a:gd name="connsiteY6" fmla="*/ 180900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89672 w 4451507"/>
                <a:gd name="connsiteY6" fmla="*/ 180900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89672 w 4451507"/>
                <a:gd name="connsiteY6" fmla="*/ 180900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689672 w 4451507"/>
                <a:gd name="connsiteY6" fmla="*/ 180900 h 1757652"/>
                <a:gd name="connsiteX7" fmla="*/ 4025009 w 4451507"/>
                <a:gd name="connsiteY7" fmla="*/ 700177 h 1757652"/>
                <a:gd name="connsiteX8" fmla="*/ 4451507 w 4451507"/>
                <a:gd name="connsiteY8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452236 w 4451507"/>
                <a:gd name="connsiteY6" fmla="*/ 39222 h 1757652"/>
                <a:gd name="connsiteX7" fmla="*/ 3689672 w 4451507"/>
                <a:gd name="connsiteY7" fmla="*/ 180900 h 1757652"/>
                <a:gd name="connsiteX8" fmla="*/ 4025009 w 4451507"/>
                <a:gd name="connsiteY8" fmla="*/ 700177 h 1757652"/>
                <a:gd name="connsiteX9" fmla="*/ 4451507 w 4451507"/>
                <a:gd name="connsiteY9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407544 w 4451507"/>
                <a:gd name="connsiteY6" fmla="*/ 39219 h 1757652"/>
                <a:gd name="connsiteX7" fmla="*/ 3689672 w 4451507"/>
                <a:gd name="connsiteY7" fmla="*/ 180900 h 1757652"/>
                <a:gd name="connsiteX8" fmla="*/ 4025009 w 4451507"/>
                <a:gd name="connsiteY8" fmla="*/ 700177 h 1757652"/>
                <a:gd name="connsiteX9" fmla="*/ 4451507 w 4451507"/>
                <a:gd name="connsiteY9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407544 w 4451507"/>
                <a:gd name="connsiteY6" fmla="*/ 39219 h 1757652"/>
                <a:gd name="connsiteX7" fmla="*/ 3688996 w 4451507"/>
                <a:gd name="connsiteY7" fmla="*/ 280028 h 1757652"/>
                <a:gd name="connsiteX8" fmla="*/ 4025009 w 4451507"/>
                <a:gd name="connsiteY8" fmla="*/ 700177 h 1757652"/>
                <a:gd name="connsiteX9" fmla="*/ 4451507 w 4451507"/>
                <a:gd name="connsiteY9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407544 w 4451507"/>
                <a:gd name="connsiteY6" fmla="*/ 39219 h 1757652"/>
                <a:gd name="connsiteX7" fmla="*/ 3732380 w 4451507"/>
                <a:gd name="connsiteY7" fmla="*/ 224924 h 1757652"/>
                <a:gd name="connsiteX8" fmla="*/ 4025009 w 4451507"/>
                <a:gd name="connsiteY8" fmla="*/ 700177 h 1757652"/>
                <a:gd name="connsiteX9" fmla="*/ 4451507 w 4451507"/>
                <a:gd name="connsiteY9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407544 w 4451507"/>
                <a:gd name="connsiteY6" fmla="*/ 39219 h 1757652"/>
                <a:gd name="connsiteX7" fmla="*/ 3732380 w 4451507"/>
                <a:gd name="connsiteY7" fmla="*/ 224924 h 1757652"/>
                <a:gd name="connsiteX8" fmla="*/ 4090360 w 4451507"/>
                <a:gd name="connsiteY8" fmla="*/ 777228 h 1757652"/>
                <a:gd name="connsiteX9" fmla="*/ 4451507 w 4451507"/>
                <a:gd name="connsiteY9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86480 w 4451507"/>
                <a:gd name="connsiteY5" fmla="*/ 816540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732380 w 4451507"/>
                <a:gd name="connsiteY8" fmla="*/ 224924 h 1757652"/>
                <a:gd name="connsiteX9" fmla="*/ 4090360 w 4451507"/>
                <a:gd name="connsiteY9" fmla="*/ 777228 h 1757652"/>
                <a:gd name="connsiteX10" fmla="*/ 4451507 w 4451507"/>
                <a:gd name="connsiteY10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797832 w 4451507"/>
                <a:gd name="connsiteY5" fmla="*/ 882565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732380 w 4451507"/>
                <a:gd name="connsiteY8" fmla="*/ 224924 h 1757652"/>
                <a:gd name="connsiteX9" fmla="*/ 4090360 w 4451507"/>
                <a:gd name="connsiteY9" fmla="*/ 777228 h 1757652"/>
                <a:gd name="connsiteX10" fmla="*/ 4451507 w 4451507"/>
                <a:gd name="connsiteY10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907468 w 4451507"/>
                <a:gd name="connsiteY5" fmla="*/ 904521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732380 w 4451507"/>
                <a:gd name="connsiteY8" fmla="*/ 224924 h 1757652"/>
                <a:gd name="connsiteX9" fmla="*/ 4090360 w 4451507"/>
                <a:gd name="connsiteY9" fmla="*/ 777228 h 1757652"/>
                <a:gd name="connsiteX10" fmla="*/ 4451507 w 4451507"/>
                <a:gd name="connsiteY10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73890 w 4451507"/>
                <a:gd name="connsiteY5" fmla="*/ 937491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732380 w 4451507"/>
                <a:gd name="connsiteY8" fmla="*/ 224924 h 1757652"/>
                <a:gd name="connsiteX9" fmla="*/ 4090360 w 4451507"/>
                <a:gd name="connsiteY9" fmla="*/ 777228 h 1757652"/>
                <a:gd name="connsiteX10" fmla="*/ 4451507 w 4451507"/>
                <a:gd name="connsiteY10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73890 w 4451507"/>
                <a:gd name="connsiteY5" fmla="*/ 937491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698651 w 4451507"/>
                <a:gd name="connsiteY8" fmla="*/ 302016 h 1757652"/>
                <a:gd name="connsiteX9" fmla="*/ 4090360 w 4451507"/>
                <a:gd name="connsiteY9" fmla="*/ 777228 h 1757652"/>
                <a:gd name="connsiteX10" fmla="*/ 4451507 w 4451507"/>
                <a:gd name="connsiteY10" fmla="*/ 1757652 h 1757652"/>
                <a:gd name="connsiteX0" fmla="*/ 0 w 4451507"/>
                <a:gd name="connsiteY0" fmla="*/ 1534554 h 1757652"/>
                <a:gd name="connsiteX1" fmla="*/ 966226 w 4451507"/>
                <a:gd name="connsiteY1" fmla="*/ 202856 h 1757652"/>
                <a:gd name="connsiteX2" fmla="*/ 1366603 w 4451507"/>
                <a:gd name="connsiteY2" fmla="*/ 73048 h 1757652"/>
                <a:gd name="connsiteX3" fmla="*/ 1851988 w 4451507"/>
                <a:gd name="connsiteY3" fmla="*/ 866272 h 1757652"/>
                <a:gd name="connsiteX4" fmla="*/ 2407936 w 4451507"/>
                <a:gd name="connsiteY4" fmla="*/ 1724772 h 1757652"/>
                <a:gd name="connsiteX5" fmla="*/ 2873890 w 4451507"/>
                <a:gd name="connsiteY5" fmla="*/ 937491 h 1757652"/>
                <a:gd name="connsiteX6" fmla="*/ 3066717 w 4451507"/>
                <a:gd name="connsiteY6" fmla="*/ 479858 h 1757652"/>
                <a:gd name="connsiteX7" fmla="*/ 3407544 w 4451507"/>
                <a:gd name="connsiteY7" fmla="*/ 39219 h 1757652"/>
                <a:gd name="connsiteX8" fmla="*/ 3698651 w 4451507"/>
                <a:gd name="connsiteY8" fmla="*/ 302016 h 1757652"/>
                <a:gd name="connsiteX9" fmla="*/ 4045551 w 4451507"/>
                <a:gd name="connsiteY9" fmla="*/ 843257 h 1757652"/>
                <a:gd name="connsiteX10" fmla="*/ 4451507 w 4451507"/>
                <a:gd name="connsiteY10" fmla="*/ 1757652 h 1757652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07544 w 4571855"/>
                <a:gd name="connsiteY7" fmla="*/ 39219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66717 w 4571855"/>
                <a:gd name="connsiteY6" fmla="*/ 479858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88185 w 4571855"/>
                <a:gd name="connsiteY6" fmla="*/ 479817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88185 w 4571855"/>
                <a:gd name="connsiteY6" fmla="*/ 479817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88185 w 4571855"/>
                <a:gd name="connsiteY6" fmla="*/ 479817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571855 w 4571855"/>
                <a:gd name="connsiteY10" fmla="*/ 1768517 h 1768517"/>
                <a:gd name="connsiteX0" fmla="*/ 0 w 4571855"/>
                <a:gd name="connsiteY0" fmla="*/ 1534554 h 1768517"/>
                <a:gd name="connsiteX1" fmla="*/ 966226 w 4571855"/>
                <a:gd name="connsiteY1" fmla="*/ 202856 h 1768517"/>
                <a:gd name="connsiteX2" fmla="*/ 1366603 w 4571855"/>
                <a:gd name="connsiteY2" fmla="*/ 73048 h 1768517"/>
                <a:gd name="connsiteX3" fmla="*/ 1851988 w 4571855"/>
                <a:gd name="connsiteY3" fmla="*/ 866272 h 1768517"/>
                <a:gd name="connsiteX4" fmla="*/ 2407936 w 4571855"/>
                <a:gd name="connsiteY4" fmla="*/ 1724772 h 1768517"/>
                <a:gd name="connsiteX5" fmla="*/ 2873890 w 4571855"/>
                <a:gd name="connsiteY5" fmla="*/ 937491 h 1768517"/>
                <a:gd name="connsiteX6" fmla="*/ 3088185 w 4571855"/>
                <a:gd name="connsiteY6" fmla="*/ 479817 h 1768517"/>
                <a:gd name="connsiteX7" fmla="*/ 3439964 w 4571855"/>
                <a:gd name="connsiteY7" fmla="*/ 39216 h 1768517"/>
                <a:gd name="connsiteX8" fmla="*/ 3698651 w 4571855"/>
                <a:gd name="connsiteY8" fmla="*/ 302016 h 1768517"/>
                <a:gd name="connsiteX9" fmla="*/ 4045551 w 4571855"/>
                <a:gd name="connsiteY9" fmla="*/ 843257 h 1768517"/>
                <a:gd name="connsiteX10" fmla="*/ 4036023 w 4571855"/>
                <a:gd name="connsiteY10" fmla="*/ 777288 h 1768517"/>
                <a:gd name="connsiteX11" fmla="*/ 4571855 w 4571855"/>
                <a:gd name="connsiteY11" fmla="*/ 1768517 h 1768517"/>
                <a:gd name="connsiteX0" fmla="*/ 0 w 4560002"/>
                <a:gd name="connsiteY0" fmla="*/ 1534554 h 1757349"/>
                <a:gd name="connsiteX1" fmla="*/ 966226 w 4560002"/>
                <a:gd name="connsiteY1" fmla="*/ 202856 h 1757349"/>
                <a:gd name="connsiteX2" fmla="*/ 1366603 w 4560002"/>
                <a:gd name="connsiteY2" fmla="*/ 73048 h 1757349"/>
                <a:gd name="connsiteX3" fmla="*/ 1851988 w 4560002"/>
                <a:gd name="connsiteY3" fmla="*/ 866272 h 1757349"/>
                <a:gd name="connsiteX4" fmla="*/ 2407936 w 4560002"/>
                <a:gd name="connsiteY4" fmla="*/ 1724772 h 1757349"/>
                <a:gd name="connsiteX5" fmla="*/ 2873890 w 4560002"/>
                <a:gd name="connsiteY5" fmla="*/ 937491 h 1757349"/>
                <a:gd name="connsiteX6" fmla="*/ 3088185 w 4560002"/>
                <a:gd name="connsiteY6" fmla="*/ 479817 h 1757349"/>
                <a:gd name="connsiteX7" fmla="*/ 3439964 w 4560002"/>
                <a:gd name="connsiteY7" fmla="*/ 39216 h 1757349"/>
                <a:gd name="connsiteX8" fmla="*/ 3698651 w 4560002"/>
                <a:gd name="connsiteY8" fmla="*/ 302016 h 1757349"/>
                <a:gd name="connsiteX9" fmla="*/ 4045551 w 4560002"/>
                <a:gd name="connsiteY9" fmla="*/ 843257 h 1757349"/>
                <a:gd name="connsiteX10" fmla="*/ 4036023 w 4560002"/>
                <a:gd name="connsiteY10" fmla="*/ 777288 h 1757349"/>
                <a:gd name="connsiteX11" fmla="*/ 4560002 w 4560002"/>
                <a:gd name="connsiteY11" fmla="*/ 1757349 h 1757349"/>
                <a:gd name="connsiteX0" fmla="*/ 0 w 4091152"/>
                <a:gd name="connsiteY0" fmla="*/ 1534554 h 1724950"/>
                <a:gd name="connsiteX1" fmla="*/ 966226 w 4091152"/>
                <a:gd name="connsiteY1" fmla="*/ 202856 h 1724950"/>
                <a:gd name="connsiteX2" fmla="*/ 1366603 w 4091152"/>
                <a:gd name="connsiteY2" fmla="*/ 73048 h 1724950"/>
                <a:gd name="connsiteX3" fmla="*/ 1851988 w 4091152"/>
                <a:gd name="connsiteY3" fmla="*/ 866272 h 1724950"/>
                <a:gd name="connsiteX4" fmla="*/ 2407936 w 4091152"/>
                <a:gd name="connsiteY4" fmla="*/ 1724772 h 1724950"/>
                <a:gd name="connsiteX5" fmla="*/ 2873890 w 4091152"/>
                <a:gd name="connsiteY5" fmla="*/ 937491 h 1724950"/>
                <a:gd name="connsiteX6" fmla="*/ 3088185 w 4091152"/>
                <a:gd name="connsiteY6" fmla="*/ 479817 h 1724950"/>
                <a:gd name="connsiteX7" fmla="*/ 3439964 w 4091152"/>
                <a:gd name="connsiteY7" fmla="*/ 39216 h 1724950"/>
                <a:gd name="connsiteX8" fmla="*/ 3698651 w 4091152"/>
                <a:gd name="connsiteY8" fmla="*/ 302016 h 1724950"/>
                <a:gd name="connsiteX9" fmla="*/ 4045551 w 4091152"/>
                <a:gd name="connsiteY9" fmla="*/ 843257 h 1724950"/>
                <a:gd name="connsiteX10" fmla="*/ 4036023 w 4091152"/>
                <a:gd name="connsiteY10" fmla="*/ 777288 h 1724950"/>
                <a:gd name="connsiteX0" fmla="*/ 0 w 4045551"/>
                <a:gd name="connsiteY0" fmla="*/ 1534554 h 1724950"/>
                <a:gd name="connsiteX1" fmla="*/ 966226 w 4045551"/>
                <a:gd name="connsiteY1" fmla="*/ 202856 h 1724950"/>
                <a:gd name="connsiteX2" fmla="*/ 1366603 w 4045551"/>
                <a:gd name="connsiteY2" fmla="*/ 73048 h 1724950"/>
                <a:gd name="connsiteX3" fmla="*/ 1851988 w 4045551"/>
                <a:gd name="connsiteY3" fmla="*/ 866272 h 1724950"/>
                <a:gd name="connsiteX4" fmla="*/ 2407936 w 4045551"/>
                <a:gd name="connsiteY4" fmla="*/ 1724772 h 1724950"/>
                <a:gd name="connsiteX5" fmla="*/ 2873890 w 4045551"/>
                <a:gd name="connsiteY5" fmla="*/ 937491 h 1724950"/>
                <a:gd name="connsiteX6" fmla="*/ 3088185 w 4045551"/>
                <a:gd name="connsiteY6" fmla="*/ 479817 h 1724950"/>
                <a:gd name="connsiteX7" fmla="*/ 3439964 w 4045551"/>
                <a:gd name="connsiteY7" fmla="*/ 39216 h 1724950"/>
                <a:gd name="connsiteX8" fmla="*/ 3698651 w 4045551"/>
                <a:gd name="connsiteY8" fmla="*/ 302016 h 1724950"/>
                <a:gd name="connsiteX9" fmla="*/ 4045551 w 4045551"/>
                <a:gd name="connsiteY9" fmla="*/ 843257 h 1724950"/>
                <a:gd name="connsiteX0" fmla="*/ 0 w 3698651"/>
                <a:gd name="connsiteY0" fmla="*/ 1534554 h 1724950"/>
                <a:gd name="connsiteX1" fmla="*/ 966226 w 3698651"/>
                <a:gd name="connsiteY1" fmla="*/ 202856 h 1724950"/>
                <a:gd name="connsiteX2" fmla="*/ 1366603 w 3698651"/>
                <a:gd name="connsiteY2" fmla="*/ 73048 h 1724950"/>
                <a:gd name="connsiteX3" fmla="*/ 1851988 w 3698651"/>
                <a:gd name="connsiteY3" fmla="*/ 866272 h 1724950"/>
                <a:gd name="connsiteX4" fmla="*/ 2407936 w 3698651"/>
                <a:gd name="connsiteY4" fmla="*/ 1724772 h 1724950"/>
                <a:gd name="connsiteX5" fmla="*/ 2873890 w 3698651"/>
                <a:gd name="connsiteY5" fmla="*/ 937491 h 1724950"/>
                <a:gd name="connsiteX6" fmla="*/ 3088185 w 3698651"/>
                <a:gd name="connsiteY6" fmla="*/ 479817 h 1724950"/>
                <a:gd name="connsiteX7" fmla="*/ 3439964 w 3698651"/>
                <a:gd name="connsiteY7" fmla="*/ 39216 h 1724950"/>
                <a:gd name="connsiteX8" fmla="*/ 3698651 w 3698651"/>
                <a:gd name="connsiteY8" fmla="*/ 302016 h 1724950"/>
                <a:gd name="connsiteX0" fmla="*/ 0 w 3698651"/>
                <a:gd name="connsiteY0" fmla="*/ 1534554 h 1724950"/>
                <a:gd name="connsiteX1" fmla="*/ 966226 w 3698651"/>
                <a:gd name="connsiteY1" fmla="*/ 202856 h 1724950"/>
                <a:gd name="connsiteX2" fmla="*/ 1366603 w 3698651"/>
                <a:gd name="connsiteY2" fmla="*/ 73048 h 1724950"/>
                <a:gd name="connsiteX3" fmla="*/ 1851988 w 3698651"/>
                <a:gd name="connsiteY3" fmla="*/ 866272 h 1724950"/>
                <a:gd name="connsiteX4" fmla="*/ 2407936 w 3698651"/>
                <a:gd name="connsiteY4" fmla="*/ 1724772 h 1724950"/>
                <a:gd name="connsiteX5" fmla="*/ 2873890 w 3698651"/>
                <a:gd name="connsiteY5" fmla="*/ 937491 h 1724950"/>
                <a:gd name="connsiteX6" fmla="*/ 3088185 w 3698651"/>
                <a:gd name="connsiteY6" fmla="*/ 479817 h 1724950"/>
                <a:gd name="connsiteX7" fmla="*/ 3439964 w 3698651"/>
                <a:gd name="connsiteY7" fmla="*/ 39216 h 1724950"/>
                <a:gd name="connsiteX8" fmla="*/ 3617460 w 3698651"/>
                <a:gd name="connsiteY8" fmla="*/ 204460 h 1724950"/>
                <a:gd name="connsiteX9" fmla="*/ 3698651 w 3698651"/>
                <a:gd name="connsiteY9" fmla="*/ 302016 h 1724950"/>
                <a:gd name="connsiteX0" fmla="*/ 0 w 3698651"/>
                <a:gd name="connsiteY0" fmla="*/ 1534554 h 1724950"/>
                <a:gd name="connsiteX1" fmla="*/ 966226 w 3698651"/>
                <a:gd name="connsiteY1" fmla="*/ 202856 h 1724950"/>
                <a:gd name="connsiteX2" fmla="*/ 1366603 w 3698651"/>
                <a:gd name="connsiteY2" fmla="*/ 73048 h 1724950"/>
                <a:gd name="connsiteX3" fmla="*/ 1851988 w 3698651"/>
                <a:gd name="connsiteY3" fmla="*/ 866272 h 1724950"/>
                <a:gd name="connsiteX4" fmla="*/ 2407936 w 3698651"/>
                <a:gd name="connsiteY4" fmla="*/ 1724772 h 1724950"/>
                <a:gd name="connsiteX5" fmla="*/ 2873890 w 3698651"/>
                <a:gd name="connsiteY5" fmla="*/ 937491 h 1724950"/>
                <a:gd name="connsiteX6" fmla="*/ 3088185 w 3698651"/>
                <a:gd name="connsiteY6" fmla="*/ 479817 h 1724950"/>
                <a:gd name="connsiteX7" fmla="*/ 3617460 w 3698651"/>
                <a:gd name="connsiteY7" fmla="*/ 204460 h 1724950"/>
                <a:gd name="connsiteX8" fmla="*/ 3698651 w 3698651"/>
                <a:gd name="connsiteY8" fmla="*/ 302016 h 1724950"/>
                <a:gd name="connsiteX0" fmla="*/ 0 w 3698651"/>
                <a:gd name="connsiteY0" fmla="*/ 1534554 h 1724950"/>
                <a:gd name="connsiteX1" fmla="*/ 966226 w 3698651"/>
                <a:gd name="connsiteY1" fmla="*/ 202856 h 1724950"/>
                <a:gd name="connsiteX2" fmla="*/ 1366603 w 3698651"/>
                <a:gd name="connsiteY2" fmla="*/ 73048 h 1724950"/>
                <a:gd name="connsiteX3" fmla="*/ 1851988 w 3698651"/>
                <a:gd name="connsiteY3" fmla="*/ 866272 h 1724950"/>
                <a:gd name="connsiteX4" fmla="*/ 2407936 w 3698651"/>
                <a:gd name="connsiteY4" fmla="*/ 1724772 h 1724950"/>
                <a:gd name="connsiteX5" fmla="*/ 2873890 w 3698651"/>
                <a:gd name="connsiteY5" fmla="*/ 937491 h 1724950"/>
                <a:gd name="connsiteX6" fmla="*/ 3088185 w 3698651"/>
                <a:gd name="connsiteY6" fmla="*/ 479817 h 1724950"/>
                <a:gd name="connsiteX7" fmla="*/ 3698651 w 3698651"/>
                <a:gd name="connsiteY7" fmla="*/ 302016 h 1724950"/>
                <a:gd name="connsiteX0" fmla="*/ 0 w 3698651"/>
                <a:gd name="connsiteY0" fmla="*/ 1534554 h 1724957"/>
                <a:gd name="connsiteX1" fmla="*/ 966226 w 3698651"/>
                <a:gd name="connsiteY1" fmla="*/ 202856 h 1724957"/>
                <a:gd name="connsiteX2" fmla="*/ 1366603 w 3698651"/>
                <a:gd name="connsiteY2" fmla="*/ 73048 h 1724957"/>
                <a:gd name="connsiteX3" fmla="*/ 1851988 w 3698651"/>
                <a:gd name="connsiteY3" fmla="*/ 866272 h 1724957"/>
                <a:gd name="connsiteX4" fmla="*/ 2407936 w 3698651"/>
                <a:gd name="connsiteY4" fmla="*/ 1724772 h 1724957"/>
                <a:gd name="connsiteX5" fmla="*/ 2873890 w 3698651"/>
                <a:gd name="connsiteY5" fmla="*/ 937491 h 1724957"/>
                <a:gd name="connsiteX6" fmla="*/ 3698651 w 3698651"/>
                <a:gd name="connsiteY6" fmla="*/ 302016 h 1724957"/>
                <a:gd name="connsiteX0" fmla="*/ 0 w 2873890"/>
                <a:gd name="connsiteY0" fmla="*/ 1534554 h 1724957"/>
                <a:gd name="connsiteX1" fmla="*/ 966226 w 2873890"/>
                <a:gd name="connsiteY1" fmla="*/ 202856 h 1724957"/>
                <a:gd name="connsiteX2" fmla="*/ 1366603 w 2873890"/>
                <a:gd name="connsiteY2" fmla="*/ 73048 h 1724957"/>
                <a:gd name="connsiteX3" fmla="*/ 1851988 w 2873890"/>
                <a:gd name="connsiteY3" fmla="*/ 866272 h 1724957"/>
                <a:gd name="connsiteX4" fmla="*/ 2407936 w 2873890"/>
                <a:gd name="connsiteY4" fmla="*/ 1724772 h 1724957"/>
                <a:gd name="connsiteX5" fmla="*/ 2873890 w 2873890"/>
                <a:gd name="connsiteY5" fmla="*/ 937491 h 1724957"/>
                <a:gd name="connsiteX0" fmla="*/ 0 w 2407936"/>
                <a:gd name="connsiteY0" fmla="*/ 1534554 h 1724772"/>
                <a:gd name="connsiteX1" fmla="*/ 966226 w 2407936"/>
                <a:gd name="connsiteY1" fmla="*/ 202856 h 1724772"/>
                <a:gd name="connsiteX2" fmla="*/ 1366603 w 2407936"/>
                <a:gd name="connsiteY2" fmla="*/ 73048 h 1724772"/>
                <a:gd name="connsiteX3" fmla="*/ 1851988 w 2407936"/>
                <a:gd name="connsiteY3" fmla="*/ 866272 h 1724772"/>
                <a:gd name="connsiteX4" fmla="*/ 2407936 w 2407936"/>
                <a:gd name="connsiteY4" fmla="*/ 1724772 h 1724772"/>
                <a:gd name="connsiteX0" fmla="*/ 0 w 2440539"/>
                <a:gd name="connsiteY0" fmla="*/ 1534554 h 1713608"/>
                <a:gd name="connsiteX1" fmla="*/ 966226 w 2440539"/>
                <a:gd name="connsiteY1" fmla="*/ 202856 h 1713608"/>
                <a:gd name="connsiteX2" fmla="*/ 1366603 w 2440539"/>
                <a:gd name="connsiteY2" fmla="*/ 73048 h 1713608"/>
                <a:gd name="connsiteX3" fmla="*/ 1851988 w 2440539"/>
                <a:gd name="connsiteY3" fmla="*/ 866272 h 1713608"/>
                <a:gd name="connsiteX4" fmla="*/ 2440539 w 2440539"/>
                <a:gd name="connsiteY4" fmla="*/ 1713608 h 1713608"/>
                <a:gd name="connsiteX0" fmla="*/ 0 w 2440539"/>
                <a:gd name="connsiteY0" fmla="*/ 1534554 h 1713608"/>
                <a:gd name="connsiteX1" fmla="*/ 966226 w 2440539"/>
                <a:gd name="connsiteY1" fmla="*/ 202856 h 1713608"/>
                <a:gd name="connsiteX2" fmla="*/ 1366603 w 2440539"/>
                <a:gd name="connsiteY2" fmla="*/ 73048 h 1713608"/>
                <a:gd name="connsiteX3" fmla="*/ 1851988 w 2440539"/>
                <a:gd name="connsiteY3" fmla="*/ 866272 h 1713608"/>
                <a:gd name="connsiteX4" fmla="*/ 2440539 w 2440539"/>
                <a:gd name="connsiteY4" fmla="*/ 1713608 h 1713608"/>
                <a:gd name="connsiteX0" fmla="*/ 0 w 2440539"/>
                <a:gd name="connsiteY0" fmla="*/ 1534554 h 1713608"/>
                <a:gd name="connsiteX1" fmla="*/ 966226 w 2440539"/>
                <a:gd name="connsiteY1" fmla="*/ 202856 h 1713608"/>
                <a:gd name="connsiteX2" fmla="*/ 1366603 w 2440539"/>
                <a:gd name="connsiteY2" fmla="*/ 73048 h 1713608"/>
                <a:gd name="connsiteX3" fmla="*/ 1862662 w 2440539"/>
                <a:gd name="connsiteY3" fmla="*/ 833151 h 1713608"/>
                <a:gd name="connsiteX4" fmla="*/ 2440539 w 2440539"/>
                <a:gd name="connsiteY4" fmla="*/ 1713608 h 1713608"/>
                <a:gd name="connsiteX0" fmla="*/ 0 w 2362987"/>
                <a:gd name="connsiteY0" fmla="*/ 1534554 h 1534554"/>
                <a:gd name="connsiteX1" fmla="*/ 966226 w 2362987"/>
                <a:gd name="connsiteY1" fmla="*/ 202856 h 1534554"/>
                <a:gd name="connsiteX2" fmla="*/ 1366603 w 2362987"/>
                <a:gd name="connsiteY2" fmla="*/ 73048 h 1534554"/>
                <a:gd name="connsiteX3" fmla="*/ 1862662 w 2362987"/>
                <a:gd name="connsiteY3" fmla="*/ 833151 h 1534554"/>
                <a:gd name="connsiteX4" fmla="*/ 2362987 w 2362987"/>
                <a:gd name="connsiteY4" fmla="*/ 1526190 h 1534554"/>
                <a:gd name="connsiteX0" fmla="*/ 0 w 2307478"/>
                <a:gd name="connsiteY0" fmla="*/ 1534554 h 1534554"/>
                <a:gd name="connsiteX1" fmla="*/ 966226 w 2307478"/>
                <a:gd name="connsiteY1" fmla="*/ 202856 h 1534554"/>
                <a:gd name="connsiteX2" fmla="*/ 1366603 w 2307478"/>
                <a:gd name="connsiteY2" fmla="*/ 73048 h 1534554"/>
                <a:gd name="connsiteX3" fmla="*/ 1862662 w 2307478"/>
                <a:gd name="connsiteY3" fmla="*/ 833151 h 1534554"/>
                <a:gd name="connsiteX4" fmla="*/ 2307478 w 2307478"/>
                <a:gd name="connsiteY4" fmla="*/ 1526059 h 1534554"/>
                <a:gd name="connsiteX0" fmla="*/ 0 w 2307478"/>
                <a:gd name="connsiteY0" fmla="*/ 1534554 h 1534554"/>
                <a:gd name="connsiteX1" fmla="*/ 966226 w 2307478"/>
                <a:gd name="connsiteY1" fmla="*/ 202856 h 1534554"/>
                <a:gd name="connsiteX2" fmla="*/ 1366603 w 2307478"/>
                <a:gd name="connsiteY2" fmla="*/ 73048 h 1534554"/>
                <a:gd name="connsiteX3" fmla="*/ 1862662 w 2307478"/>
                <a:gd name="connsiteY3" fmla="*/ 833151 h 1534554"/>
                <a:gd name="connsiteX4" fmla="*/ 2307478 w 2307478"/>
                <a:gd name="connsiteY4" fmla="*/ 1526059 h 1534554"/>
                <a:gd name="connsiteX0" fmla="*/ 0 w 2307478"/>
                <a:gd name="connsiteY0" fmla="*/ 1534554 h 1534554"/>
                <a:gd name="connsiteX1" fmla="*/ 966226 w 2307478"/>
                <a:gd name="connsiteY1" fmla="*/ 202856 h 1534554"/>
                <a:gd name="connsiteX2" fmla="*/ 1366603 w 2307478"/>
                <a:gd name="connsiteY2" fmla="*/ 73048 h 1534554"/>
                <a:gd name="connsiteX3" fmla="*/ 1862662 w 2307478"/>
                <a:gd name="connsiteY3" fmla="*/ 833151 h 1534554"/>
                <a:gd name="connsiteX4" fmla="*/ 2307478 w 2307478"/>
                <a:gd name="connsiteY4" fmla="*/ 1526059 h 1534554"/>
                <a:gd name="connsiteX0" fmla="*/ 0 w 2307478"/>
                <a:gd name="connsiteY0" fmla="*/ 1527652 h 1528080"/>
                <a:gd name="connsiteX1" fmla="*/ 163113 w 2307478"/>
                <a:gd name="connsiteY1" fmla="*/ 1381129 h 1528080"/>
                <a:gd name="connsiteX2" fmla="*/ 966226 w 2307478"/>
                <a:gd name="connsiteY2" fmla="*/ 195954 h 1528080"/>
                <a:gd name="connsiteX3" fmla="*/ 1366603 w 2307478"/>
                <a:gd name="connsiteY3" fmla="*/ 66146 h 1528080"/>
                <a:gd name="connsiteX4" fmla="*/ 1862662 w 2307478"/>
                <a:gd name="connsiteY4" fmla="*/ 826249 h 1528080"/>
                <a:gd name="connsiteX5" fmla="*/ 2307478 w 2307478"/>
                <a:gd name="connsiteY5" fmla="*/ 1519157 h 1528080"/>
                <a:gd name="connsiteX0" fmla="*/ 0 w 2307478"/>
                <a:gd name="connsiteY0" fmla="*/ 1527652 h 1527652"/>
                <a:gd name="connsiteX1" fmla="*/ 163113 w 2307478"/>
                <a:gd name="connsiteY1" fmla="*/ 1381129 h 1527652"/>
                <a:gd name="connsiteX2" fmla="*/ 966226 w 2307478"/>
                <a:gd name="connsiteY2" fmla="*/ 195954 h 1527652"/>
                <a:gd name="connsiteX3" fmla="*/ 1366603 w 2307478"/>
                <a:gd name="connsiteY3" fmla="*/ 66146 h 1527652"/>
                <a:gd name="connsiteX4" fmla="*/ 1862662 w 2307478"/>
                <a:gd name="connsiteY4" fmla="*/ 826249 h 1527652"/>
                <a:gd name="connsiteX5" fmla="*/ 2307478 w 2307478"/>
                <a:gd name="connsiteY5" fmla="*/ 1519157 h 152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7478" h="1527652">
                  <a:moveTo>
                    <a:pt x="0" y="1527652"/>
                  </a:moveTo>
                  <a:cubicBezTo>
                    <a:pt x="16171" y="1499559"/>
                    <a:pt x="13090" y="1514814"/>
                    <a:pt x="163113" y="1381129"/>
                  </a:cubicBezTo>
                  <a:cubicBezTo>
                    <a:pt x="324151" y="1159179"/>
                    <a:pt x="765645" y="415118"/>
                    <a:pt x="966226" y="195954"/>
                  </a:cubicBezTo>
                  <a:cubicBezTo>
                    <a:pt x="1166807" y="-23210"/>
                    <a:pt x="1224427" y="-46278"/>
                    <a:pt x="1366603" y="66146"/>
                  </a:cubicBezTo>
                  <a:cubicBezTo>
                    <a:pt x="1508779" y="178570"/>
                    <a:pt x="1718022" y="569174"/>
                    <a:pt x="1862662" y="826249"/>
                  </a:cubicBezTo>
                  <a:cubicBezTo>
                    <a:pt x="2061330" y="1149051"/>
                    <a:pt x="2224464" y="1374830"/>
                    <a:pt x="2307478" y="1519157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7655" name="TextBox 19"/>
          <p:cNvSpPr txBox="1">
            <a:spLocks noChangeArrowheads="1"/>
          </p:cNvSpPr>
          <p:nvPr/>
        </p:nvSpPr>
        <p:spPr bwMode="auto">
          <a:xfrm>
            <a:off x="4360863" y="3840163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0</a:t>
            </a:r>
          </a:p>
        </p:txBody>
      </p:sp>
      <p:sp>
        <p:nvSpPr>
          <p:cNvPr id="21" name="Овал 20"/>
          <p:cNvSpPr/>
          <p:nvPr/>
        </p:nvSpPr>
        <p:spPr>
          <a:xfrm>
            <a:off x="2263775" y="3862388"/>
            <a:ext cx="44450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661150" y="3862388"/>
            <a:ext cx="46038" cy="4762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572000" y="4225925"/>
            <a:ext cx="76200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514600" y="3495675"/>
            <a:ext cx="3175" cy="39052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93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477000" y="3495675"/>
            <a:ext cx="0" cy="39052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93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4610100" y="3495675"/>
            <a:ext cx="18669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93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517775" y="3495675"/>
            <a:ext cx="20923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93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Box 39"/>
          <p:cNvSpPr txBox="1">
            <a:spLocks noChangeArrowheads="1"/>
          </p:cNvSpPr>
          <p:nvPr/>
        </p:nvSpPr>
        <p:spPr bwMode="auto">
          <a:xfrm>
            <a:off x="4057650" y="3132138"/>
            <a:ext cx="1181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f(-x)     f(x)</a:t>
            </a:r>
            <a:endParaRPr lang="ru-RU" sz="1400"/>
          </a:p>
        </p:txBody>
      </p:sp>
      <p:sp>
        <p:nvSpPr>
          <p:cNvPr id="41" name="Овал 40"/>
          <p:cNvSpPr/>
          <p:nvPr/>
        </p:nvSpPr>
        <p:spPr>
          <a:xfrm>
            <a:off x="2492375" y="3862388"/>
            <a:ext cx="44450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397250" y="25415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454775" y="3862388"/>
            <a:ext cx="44450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821363" y="2682875"/>
            <a:ext cx="46037" cy="4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68" name="TextBox 44"/>
          <p:cNvSpPr txBox="1">
            <a:spLocks noChangeArrowheads="1"/>
          </p:cNvSpPr>
          <p:nvPr/>
        </p:nvSpPr>
        <p:spPr bwMode="auto">
          <a:xfrm>
            <a:off x="2308225" y="3840163"/>
            <a:ext cx="404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-x</a:t>
            </a:r>
            <a:endParaRPr lang="ru-RU"/>
          </a:p>
        </p:txBody>
      </p:sp>
      <p:sp>
        <p:nvSpPr>
          <p:cNvPr id="27669" name="TextBox 45"/>
          <p:cNvSpPr txBox="1">
            <a:spLocks noChangeArrowheads="1"/>
          </p:cNvSpPr>
          <p:nvPr/>
        </p:nvSpPr>
        <p:spPr bwMode="auto">
          <a:xfrm>
            <a:off x="6326188" y="3840163"/>
            <a:ext cx="30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  <a:endParaRPr lang="ru-RU"/>
          </a:p>
        </p:txBody>
      </p:sp>
      <p:sp>
        <p:nvSpPr>
          <p:cNvPr id="27670" name="TextBox 46"/>
          <p:cNvSpPr txBox="1">
            <a:spLocks noChangeArrowheads="1"/>
          </p:cNvSpPr>
          <p:nvPr/>
        </p:nvSpPr>
        <p:spPr bwMode="auto">
          <a:xfrm>
            <a:off x="6661150" y="3322638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y=f(x)</a:t>
            </a:r>
            <a:endParaRPr lang="ru-RU"/>
          </a:p>
        </p:txBody>
      </p:sp>
      <p:sp>
        <p:nvSpPr>
          <p:cNvPr id="27671" name="TextBox 47"/>
          <p:cNvSpPr txBox="1">
            <a:spLocks noChangeArrowheads="1"/>
          </p:cNvSpPr>
          <p:nvPr/>
        </p:nvSpPr>
        <p:spPr bwMode="auto">
          <a:xfrm>
            <a:off x="4600575" y="1066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27672" name="TextBox 48"/>
          <p:cNvSpPr txBox="1">
            <a:spLocks noChangeArrowheads="1"/>
          </p:cNvSpPr>
          <p:nvPr/>
        </p:nvSpPr>
        <p:spPr bwMode="auto">
          <a:xfrm>
            <a:off x="7848600" y="3840163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955675" y="701675"/>
            <a:ext cx="7126288" cy="9255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cs typeface="Trebuchet MS" pitchFamily="34" charset="0"/>
              </a:rPr>
              <a:t>Математика 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122238" y="1550988"/>
            <a:ext cx="3429000" cy="5334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Применение №4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572000" y="1600200"/>
            <a:ext cx="0" cy="42672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752600" y="3886200"/>
            <a:ext cx="571500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1979613" y="2994025"/>
            <a:ext cx="4579937" cy="1749425"/>
          </a:xfrm>
          <a:custGeom>
            <a:avLst/>
            <a:gdLst>
              <a:gd name="connsiteX0" fmla="*/ 0 w 7869382"/>
              <a:gd name="connsiteY0" fmla="*/ 5043055 h 5043055"/>
              <a:gd name="connsiteX1" fmla="*/ 1440873 w 7869382"/>
              <a:gd name="connsiteY1" fmla="*/ 3380509 h 5043055"/>
              <a:gd name="connsiteX2" fmla="*/ 3810000 w 7869382"/>
              <a:gd name="connsiteY2" fmla="*/ 2854036 h 5043055"/>
              <a:gd name="connsiteX3" fmla="*/ 6317673 w 7869382"/>
              <a:gd name="connsiteY3" fmla="*/ 512618 h 5043055"/>
              <a:gd name="connsiteX4" fmla="*/ 7869382 w 7869382"/>
              <a:gd name="connsiteY4" fmla="*/ 0 h 5043055"/>
              <a:gd name="connsiteX0" fmla="*/ 0 w 7869382"/>
              <a:gd name="connsiteY0" fmla="*/ 5043055 h 5043055"/>
              <a:gd name="connsiteX1" fmla="*/ 1440873 w 7869382"/>
              <a:gd name="connsiteY1" fmla="*/ 3380509 h 5043055"/>
              <a:gd name="connsiteX2" fmla="*/ 3842346 w 7869382"/>
              <a:gd name="connsiteY2" fmla="*/ 3591858 h 5043055"/>
              <a:gd name="connsiteX3" fmla="*/ 6317673 w 7869382"/>
              <a:gd name="connsiteY3" fmla="*/ 512618 h 5043055"/>
              <a:gd name="connsiteX4" fmla="*/ 7869382 w 7869382"/>
              <a:gd name="connsiteY4" fmla="*/ 0 h 5043055"/>
              <a:gd name="connsiteX0" fmla="*/ 0 w 6898632"/>
              <a:gd name="connsiteY0" fmla="*/ 4573175 h 4573175"/>
              <a:gd name="connsiteX1" fmla="*/ 1440873 w 6898632"/>
              <a:gd name="connsiteY1" fmla="*/ 2910629 h 4573175"/>
              <a:gd name="connsiteX2" fmla="*/ 3842346 w 6898632"/>
              <a:gd name="connsiteY2" fmla="*/ 3121978 h 4573175"/>
              <a:gd name="connsiteX3" fmla="*/ 6317673 w 6898632"/>
              <a:gd name="connsiteY3" fmla="*/ 42738 h 4573175"/>
              <a:gd name="connsiteX4" fmla="*/ 6898632 w 6898632"/>
              <a:gd name="connsiteY4" fmla="*/ 3099279 h 4573175"/>
              <a:gd name="connsiteX0" fmla="*/ 0 w 6898632"/>
              <a:gd name="connsiteY0" fmla="*/ 4562282 h 4562282"/>
              <a:gd name="connsiteX1" fmla="*/ 1440873 w 6898632"/>
              <a:gd name="connsiteY1" fmla="*/ 2899736 h 4562282"/>
              <a:gd name="connsiteX2" fmla="*/ 3842346 w 6898632"/>
              <a:gd name="connsiteY2" fmla="*/ 3111085 h 4562282"/>
              <a:gd name="connsiteX3" fmla="*/ 6019114 w 6898632"/>
              <a:gd name="connsiteY3" fmla="*/ 42856 h 4562282"/>
              <a:gd name="connsiteX4" fmla="*/ 6898632 w 6898632"/>
              <a:gd name="connsiteY4" fmla="*/ 3088386 h 4562282"/>
              <a:gd name="connsiteX0" fmla="*/ 0 w 6898632"/>
              <a:gd name="connsiteY0" fmla="*/ 4551390 h 4551390"/>
              <a:gd name="connsiteX1" fmla="*/ 1440873 w 6898632"/>
              <a:gd name="connsiteY1" fmla="*/ 2888844 h 4551390"/>
              <a:gd name="connsiteX2" fmla="*/ 3842346 w 6898632"/>
              <a:gd name="connsiteY2" fmla="*/ 3100193 h 4551390"/>
              <a:gd name="connsiteX3" fmla="*/ 5357120 w 6898632"/>
              <a:gd name="connsiteY3" fmla="*/ 42976 h 4551390"/>
              <a:gd name="connsiteX4" fmla="*/ 6898632 w 6898632"/>
              <a:gd name="connsiteY4" fmla="*/ 3077494 h 4551390"/>
              <a:gd name="connsiteX0" fmla="*/ 0 w 5907296"/>
              <a:gd name="connsiteY0" fmla="*/ 4066299 h 4066299"/>
              <a:gd name="connsiteX1" fmla="*/ 449537 w 5907296"/>
              <a:gd name="connsiteY1" fmla="*/ 2888844 h 4066299"/>
              <a:gd name="connsiteX2" fmla="*/ 2851010 w 5907296"/>
              <a:gd name="connsiteY2" fmla="*/ 3100193 h 4066299"/>
              <a:gd name="connsiteX3" fmla="*/ 4365784 w 5907296"/>
              <a:gd name="connsiteY3" fmla="*/ 42976 h 4066299"/>
              <a:gd name="connsiteX4" fmla="*/ 5907296 w 5907296"/>
              <a:gd name="connsiteY4" fmla="*/ 3077494 h 4066299"/>
              <a:gd name="connsiteX0" fmla="*/ 0 w 5852221"/>
              <a:gd name="connsiteY0" fmla="*/ 3889695 h 3889695"/>
              <a:gd name="connsiteX1" fmla="*/ 394462 w 5852221"/>
              <a:gd name="connsiteY1" fmla="*/ 2888844 h 3889695"/>
              <a:gd name="connsiteX2" fmla="*/ 2795935 w 5852221"/>
              <a:gd name="connsiteY2" fmla="*/ 3100193 h 3889695"/>
              <a:gd name="connsiteX3" fmla="*/ 4310709 w 5852221"/>
              <a:gd name="connsiteY3" fmla="*/ 42976 h 3889695"/>
              <a:gd name="connsiteX4" fmla="*/ 5852221 w 5852221"/>
              <a:gd name="connsiteY4" fmla="*/ 3077494 h 3889695"/>
              <a:gd name="connsiteX0" fmla="*/ 0 w 5852221"/>
              <a:gd name="connsiteY0" fmla="*/ 3889695 h 3889695"/>
              <a:gd name="connsiteX1" fmla="*/ 1220503 w 5852221"/>
              <a:gd name="connsiteY1" fmla="*/ 2337800 h 3889695"/>
              <a:gd name="connsiteX2" fmla="*/ 2795935 w 5852221"/>
              <a:gd name="connsiteY2" fmla="*/ 3100193 h 3889695"/>
              <a:gd name="connsiteX3" fmla="*/ 4310709 w 5852221"/>
              <a:gd name="connsiteY3" fmla="*/ 42976 h 3889695"/>
              <a:gd name="connsiteX4" fmla="*/ 5852221 w 5852221"/>
              <a:gd name="connsiteY4" fmla="*/ 3077494 h 3889695"/>
              <a:gd name="connsiteX0" fmla="*/ 0 w 4455054"/>
              <a:gd name="connsiteY0" fmla="*/ 3884903 h 3884903"/>
              <a:gd name="connsiteX1" fmla="*/ 1220503 w 4455054"/>
              <a:gd name="connsiteY1" fmla="*/ 2333008 h 3884903"/>
              <a:gd name="connsiteX2" fmla="*/ 2795935 w 4455054"/>
              <a:gd name="connsiteY2" fmla="*/ 3095401 h 3884903"/>
              <a:gd name="connsiteX3" fmla="*/ 4310709 w 4455054"/>
              <a:gd name="connsiteY3" fmla="*/ 38184 h 3884903"/>
              <a:gd name="connsiteX4" fmla="*/ 3427882 w 4455054"/>
              <a:gd name="connsiteY4" fmla="*/ 3568154 h 3884903"/>
              <a:gd name="connsiteX0" fmla="*/ 0 w 3427882"/>
              <a:gd name="connsiteY0" fmla="*/ 2828452 h 2828452"/>
              <a:gd name="connsiteX1" fmla="*/ 1220503 w 3427882"/>
              <a:gd name="connsiteY1" fmla="*/ 1276557 h 2828452"/>
              <a:gd name="connsiteX2" fmla="*/ 2795935 w 3427882"/>
              <a:gd name="connsiteY2" fmla="*/ 2038950 h 2828452"/>
              <a:gd name="connsiteX3" fmla="*/ 2833929 w 3427882"/>
              <a:gd name="connsiteY3" fmla="*/ 50275 h 2828452"/>
              <a:gd name="connsiteX4" fmla="*/ 3427882 w 3427882"/>
              <a:gd name="connsiteY4" fmla="*/ 2511703 h 2828452"/>
              <a:gd name="connsiteX0" fmla="*/ 0 w 3427882"/>
              <a:gd name="connsiteY0" fmla="*/ 2828452 h 2828452"/>
              <a:gd name="connsiteX1" fmla="*/ 1220503 w 3427882"/>
              <a:gd name="connsiteY1" fmla="*/ 1276557 h 2828452"/>
              <a:gd name="connsiteX2" fmla="*/ 2189606 w 3427882"/>
              <a:gd name="connsiteY2" fmla="*/ 1653218 h 2828452"/>
              <a:gd name="connsiteX3" fmla="*/ 2833929 w 3427882"/>
              <a:gd name="connsiteY3" fmla="*/ 50275 h 2828452"/>
              <a:gd name="connsiteX4" fmla="*/ 3427882 w 3427882"/>
              <a:gd name="connsiteY4" fmla="*/ 2511703 h 2828452"/>
              <a:gd name="connsiteX0" fmla="*/ 0 w 3427882"/>
              <a:gd name="connsiteY0" fmla="*/ 2795906 h 2795906"/>
              <a:gd name="connsiteX1" fmla="*/ 1220503 w 3427882"/>
              <a:gd name="connsiteY1" fmla="*/ 1244011 h 2795906"/>
              <a:gd name="connsiteX2" fmla="*/ 2189606 w 3427882"/>
              <a:gd name="connsiteY2" fmla="*/ 1620672 h 2795906"/>
              <a:gd name="connsiteX3" fmla="*/ 2712246 w 3427882"/>
              <a:gd name="connsiteY3" fmla="*/ 50772 h 2795906"/>
              <a:gd name="connsiteX4" fmla="*/ 3427882 w 3427882"/>
              <a:gd name="connsiteY4" fmla="*/ 2479157 h 2795906"/>
              <a:gd name="connsiteX0" fmla="*/ 0 w 3427882"/>
              <a:gd name="connsiteY0" fmla="*/ 2795906 h 2795906"/>
              <a:gd name="connsiteX1" fmla="*/ 845775 w 3427882"/>
              <a:gd name="connsiteY1" fmla="*/ 1343048 h 2795906"/>
              <a:gd name="connsiteX2" fmla="*/ 2189606 w 3427882"/>
              <a:gd name="connsiteY2" fmla="*/ 1620672 h 2795906"/>
              <a:gd name="connsiteX3" fmla="*/ 2712246 w 3427882"/>
              <a:gd name="connsiteY3" fmla="*/ 50772 h 2795906"/>
              <a:gd name="connsiteX4" fmla="*/ 3427882 w 3427882"/>
              <a:gd name="connsiteY4" fmla="*/ 2479157 h 2795906"/>
              <a:gd name="connsiteX0" fmla="*/ 0 w 3427882"/>
              <a:gd name="connsiteY0" fmla="*/ 2795906 h 2795906"/>
              <a:gd name="connsiteX1" fmla="*/ 845775 w 3427882"/>
              <a:gd name="connsiteY1" fmla="*/ 1343048 h 2795906"/>
              <a:gd name="connsiteX2" fmla="*/ 1847744 w 3427882"/>
              <a:gd name="connsiteY2" fmla="*/ 1774757 h 2795906"/>
              <a:gd name="connsiteX3" fmla="*/ 2712246 w 3427882"/>
              <a:gd name="connsiteY3" fmla="*/ 50772 h 2795906"/>
              <a:gd name="connsiteX4" fmla="*/ 3427882 w 3427882"/>
              <a:gd name="connsiteY4" fmla="*/ 2479157 h 2795906"/>
              <a:gd name="connsiteX0" fmla="*/ 0 w 3427882"/>
              <a:gd name="connsiteY0" fmla="*/ 2460197 h 2460197"/>
              <a:gd name="connsiteX1" fmla="*/ 845775 w 3427882"/>
              <a:gd name="connsiteY1" fmla="*/ 1007339 h 2460197"/>
              <a:gd name="connsiteX2" fmla="*/ 1847744 w 3427882"/>
              <a:gd name="connsiteY2" fmla="*/ 1439048 h 2460197"/>
              <a:gd name="connsiteX3" fmla="*/ 2491452 w 3427882"/>
              <a:gd name="connsiteY3" fmla="*/ 56552 h 2460197"/>
              <a:gd name="connsiteX4" fmla="*/ 3427882 w 3427882"/>
              <a:gd name="connsiteY4" fmla="*/ 2143448 h 2460197"/>
              <a:gd name="connsiteX0" fmla="*/ 0 w 3427882"/>
              <a:gd name="connsiteY0" fmla="*/ 2525077 h 2525077"/>
              <a:gd name="connsiteX1" fmla="*/ 845775 w 3427882"/>
              <a:gd name="connsiteY1" fmla="*/ 1072219 h 2525077"/>
              <a:gd name="connsiteX2" fmla="*/ 1847744 w 3427882"/>
              <a:gd name="connsiteY2" fmla="*/ 1503928 h 2525077"/>
              <a:gd name="connsiteX3" fmla="*/ 2546070 w 3427882"/>
              <a:gd name="connsiteY3" fmla="*/ 55332 h 2525077"/>
              <a:gd name="connsiteX4" fmla="*/ 3427882 w 3427882"/>
              <a:gd name="connsiteY4" fmla="*/ 2208328 h 2525077"/>
              <a:gd name="connsiteX0" fmla="*/ 0 w 3427882"/>
              <a:gd name="connsiteY0" fmla="*/ 2584692 h 2584692"/>
              <a:gd name="connsiteX1" fmla="*/ 845775 w 3427882"/>
              <a:gd name="connsiteY1" fmla="*/ 1131834 h 2584692"/>
              <a:gd name="connsiteX2" fmla="*/ 1847744 w 3427882"/>
              <a:gd name="connsiteY2" fmla="*/ 1563543 h 2584692"/>
              <a:gd name="connsiteX3" fmla="*/ 2546070 w 3427882"/>
              <a:gd name="connsiteY3" fmla="*/ 114947 h 2584692"/>
              <a:gd name="connsiteX4" fmla="*/ 2965383 w 3427882"/>
              <a:gd name="connsiteY4" fmla="*/ 382649 h 2584692"/>
              <a:gd name="connsiteX5" fmla="*/ 3427882 w 3427882"/>
              <a:gd name="connsiteY5" fmla="*/ 2267943 h 2584692"/>
              <a:gd name="connsiteX0" fmla="*/ 0 w 3427882"/>
              <a:gd name="connsiteY0" fmla="*/ 2568637 h 2568637"/>
              <a:gd name="connsiteX1" fmla="*/ 845775 w 3427882"/>
              <a:gd name="connsiteY1" fmla="*/ 1115779 h 2568637"/>
              <a:gd name="connsiteX2" fmla="*/ 1847744 w 3427882"/>
              <a:gd name="connsiteY2" fmla="*/ 1547488 h 2568637"/>
              <a:gd name="connsiteX3" fmla="*/ 2490529 w 3427882"/>
              <a:gd name="connsiteY3" fmla="*/ 120913 h 2568637"/>
              <a:gd name="connsiteX4" fmla="*/ 2965383 w 3427882"/>
              <a:gd name="connsiteY4" fmla="*/ 366594 h 2568637"/>
              <a:gd name="connsiteX5" fmla="*/ 3427882 w 3427882"/>
              <a:gd name="connsiteY5" fmla="*/ 2251888 h 2568637"/>
              <a:gd name="connsiteX0" fmla="*/ 0 w 3427882"/>
              <a:gd name="connsiteY0" fmla="*/ 2551865 h 2551865"/>
              <a:gd name="connsiteX1" fmla="*/ 845775 w 3427882"/>
              <a:gd name="connsiteY1" fmla="*/ 1099007 h 2551865"/>
              <a:gd name="connsiteX2" fmla="*/ 1847744 w 3427882"/>
              <a:gd name="connsiteY2" fmla="*/ 1530716 h 2551865"/>
              <a:gd name="connsiteX3" fmla="*/ 2715663 w 3427882"/>
              <a:gd name="connsiteY3" fmla="*/ 127879 h 2551865"/>
              <a:gd name="connsiteX4" fmla="*/ 2965383 w 3427882"/>
              <a:gd name="connsiteY4" fmla="*/ 349822 h 2551865"/>
              <a:gd name="connsiteX5" fmla="*/ 3427882 w 3427882"/>
              <a:gd name="connsiteY5" fmla="*/ 2235116 h 2551865"/>
              <a:gd name="connsiteX0" fmla="*/ 0 w 3427882"/>
              <a:gd name="connsiteY0" fmla="*/ 2551865 h 2571539"/>
              <a:gd name="connsiteX1" fmla="*/ 798128 w 3427882"/>
              <a:gd name="connsiteY1" fmla="*/ 2547577 h 2571539"/>
              <a:gd name="connsiteX2" fmla="*/ 1847744 w 3427882"/>
              <a:gd name="connsiteY2" fmla="*/ 1530716 h 2571539"/>
              <a:gd name="connsiteX3" fmla="*/ 2715663 w 3427882"/>
              <a:gd name="connsiteY3" fmla="*/ 127879 h 2571539"/>
              <a:gd name="connsiteX4" fmla="*/ 2965383 w 3427882"/>
              <a:gd name="connsiteY4" fmla="*/ 349822 h 2571539"/>
              <a:gd name="connsiteX5" fmla="*/ 3427882 w 3427882"/>
              <a:gd name="connsiteY5" fmla="*/ 2235116 h 2571539"/>
              <a:gd name="connsiteX0" fmla="*/ 0 w 3549415"/>
              <a:gd name="connsiteY0" fmla="*/ 2459422 h 2479096"/>
              <a:gd name="connsiteX1" fmla="*/ 798128 w 3549415"/>
              <a:gd name="connsiteY1" fmla="*/ 2455134 h 2479096"/>
              <a:gd name="connsiteX2" fmla="*/ 1847744 w 3549415"/>
              <a:gd name="connsiteY2" fmla="*/ 1438273 h 2479096"/>
              <a:gd name="connsiteX3" fmla="*/ 2715663 w 3549415"/>
              <a:gd name="connsiteY3" fmla="*/ 35436 h 2479096"/>
              <a:gd name="connsiteX4" fmla="*/ 3511004 w 3549415"/>
              <a:gd name="connsiteY4" fmla="*/ 1159795 h 2479096"/>
              <a:gd name="connsiteX5" fmla="*/ 3427882 w 3549415"/>
              <a:gd name="connsiteY5" fmla="*/ 2142673 h 2479096"/>
              <a:gd name="connsiteX0" fmla="*/ 0 w 4044657"/>
              <a:gd name="connsiteY0" fmla="*/ 2459422 h 2479096"/>
              <a:gd name="connsiteX1" fmla="*/ 798128 w 4044657"/>
              <a:gd name="connsiteY1" fmla="*/ 2455134 h 2479096"/>
              <a:gd name="connsiteX2" fmla="*/ 1847744 w 4044657"/>
              <a:gd name="connsiteY2" fmla="*/ 1438273 h 2479096"/>
              <a:gd name="connsiteX3" fmla="*/ 2715663 w 4044657"/>
              <a:gd name="connsiteY3" fmla="*/ 35436 h 2479096"/>
              <a:gd name="connsiteX4" fmla="*/ 3511004 w 4044657"/>
              <a:gd name="connsiteY4" fmla="*/ 1159795 h 2479096"/>
              <a:gd name="connsiteX5" fmla="*/ 4044657 w 4044657"/>
              <a:gd name="connsiteY5" fmla="*/ 1988122 h 2479096"/>
              <a:gd name="connsiteX0" fmla="*/ 0 w 4044657"/>
              <a:gd name="connsiteY0" fmla="*/ 2459422 h 2479096"/>
              <a:gd name="connsiteX1" fmla="*/ 798128 w 4044657"/>
              <a:gd name="connsiteY1" fmla="*/ 2455134 h 2479096"/>
              <a:gd name="connsiteX2" fmla="*/ 1847744 w 4044657"/>
              <a:gd name="connsiteY2" fmla="*/ 1438273 h 2479096"/>
              <a:gd name="connsiteX3" fmla="*/ 2715663 w 4044657"/>
              <a:gd name="connsiteY3" fmla="*/ 35436 h 2479096"/>
              <a:gd name="connsiteX4" fmla="*/ 3511004 w 4044657"/>
              <a:gd name="connsiteY4" fmla="*/ 1159795 h 2479096"/>
              <a:gd name="connsiteX5" fmla="*/ 4044657 w 4044657"/>
              <a:gd name="connsiteY5" fmla="*/ 1988122 h 2479096"/>
              <a:gd name="connsiteX0" fmla="*/ 0 w 4044657"/>
              <a:gd name="connsiteY0" fmla="*/ 2459422 h 2479096"/>
              <a:gd name="connsiteX1" fmla="*/ 798128 w 4044657"/>
              <a:gd name="connsiteY1" fmla="*/ 2455134 h 2479096"/>
              <a:gd name="connsiteX2" fmla="*/ 1847744 w 4044657"/>
              <a:gd name="connsiteY2" fmla="*/ 1438273 h 2479096"/>
              <a:gd name="connsiteX3" fmla="*/ 2715663 w 4044657"/>
              <a:gd name="connsiteY3" fmla="*/ 35436 h 2479096"/>
              <a:gd name="connsiteX4" fmla="*/ 3511004 w 4044657"/>
              <a:gd name="connsiteY4" fmla="*/ 1159795 h 2479096"/>
              <a:gd name="connsiteX5" fmla="*/ 4044657 w 4044657"/>
              <a:gd name="connsiteY5" fmla="*/ 1988122 h 2479096"/>
              <a:gd name="connsiteX0" fmla="*/ 0 w 4044657"/>
              <a:gd name="connsiteY0" fmla="*/ 2459423 h 2479097"/>
              <a:gd name="connsiteX1" fmla="*/ 798128 w 4044657"/>
              <a:gd name="connsiteY1" fmla="*/ 2455135 h 2479097"/>
              <a:gd name="connsiteX2" fmla="*/ 1847744 w 4044657"/>
              <a:gd name="connsiteY2" fmla="*/ 1438274 h 2479097"/>
              <a:gd name="connsiteX3" fmla="*/ 2715663 w 4044657"/>
              <a:gd name="connsiteY3" fmla="*/ 35437 h 2479097"/>
              <a:gd name="connsiteX4" fmla="*/ 3511004 w 4044657"/>
              <a:gd name="connsiteY4" fmla="*/ 1159796 h 2479097"/>
              <a:gd name="connsiteX5" fmla="*/ 4044657 w 4044657"/>
              <a:gd name="connsiteY5" fmla="*/ 1988123 h 2479097"/>
              <a:gd name="connsiteX0" fmla="*/ 0 w 4044657"/>
              <a:gd name="connsiteY0" fmla="*/ 2140594 h 2160268"/>
              <a:gd name="connsiteX1" fmla="*/ 798128 w 4044657"/>
              <a:gd name="connsiteY1" fmla="*/ 2136306 h 2160268"/>
              <a:gd name="connsiteX2" fmla="*/ 1847744 w 4044657"/>
              <a:gd name="connsiteY2" fmla="*/ 1119445 h 2160268"/>
              <a:gd name="connsiteX3" fmla="*/ 2738911 w 4044657"/>
              <a:gd name="connsiteY3" fmla="*/ 49085 h 2160268"/>
              <a:gd name="connsiteX4" fmla="*/ 3511004 w 4044657"/>
              <a:gd name="connsiteY4" fmla="*/ 840967 h 2160268"/>
              <a:gd name="connsiteX5" fmla="*/ 4044657 w 4044657"/>
              <a:gd name="connsiteY5" fmla="*/ 1669294 h 2160268"/>
              <a:gd name="connsiteX0" fmla="*/ 0 w 4044657"/>
              <a:gd name="connsiteY0" fmla="*/ 2119453 h 2139127"/>
              <a:gd name="connsiteX1" fmla="*/ 798128 w 4044657"/>
              <a:gd name="connsiteY1" fmla="*/ 2115165 h 2139127"/>
              <a:gd name="connsiteX2" fmla="*/ 1847744 w 4044657"/>
              <a:gd name="connsiteY2" fmla="*/ 1098304 h 2139127"/>
              <a:gd name="connsiteX3" fmla="*/ 2738911 w 4044657"/>
              <a:gd name="connsiteY3" fmla="*/ 27944 h 2139127"/>
              <a:gd name="connsiteX4" fmla="*/ 3511004 w 4044657"/>
              <a:gd name="connsiteY4" fmla="*/ 819826 h 2139127"/>
              <a:gd name="connsiteX5" fmla="*/ 4044657 w 4044657"/>
              <a:gd name="connsiteY5" fmla="*/ 1648153 h 2139127"/>
              <a:gd name="connsiteX0" fmla="*/ 0 w 4044657"/>
              <a:gd name="connsiteY0" fmla="*/ 2148238 h 2167912"/>
              <a:gd name="connsiteX1" fmla="*/ 798128 w 4044657"/>
              <a:gd name="connsiteY1" fmla="*/ 2143950 h 2167912"/>
              <a:gd name="connsiteX2" fmla="*/ 1847744 w 4044657"/>
              <a:gd name="connsiteY2" fmla="*/ 1127089 h 2167912"/>
              <a:gd name="connsiteX3" fmla="*/ 2738911 w 4044657"/>
              <a:gd name="connsiteY3" fmla="*/ 56729 h 2167912"/>
              <a:gd name="connsiteX4" fmla="*/ 3511004 w 4044657"/>
              <a:gd name="connsiteY4" fmla="*/ 848611 h 2167912"/>
              <a:gd name="connsiteX5" fmla="*/ 4044657 w 4044657"/>
              <a:gd name="connsiteY5" fmla="*/ 1676938 h 2167912"/>
              <a:gd name="connsiteX0" fmla="*/ 0 w 4044657"/>
              <a:gd name="connsiteY0" fmla="*/ 2148238 h 2148238"/>
              <a:gd name="connsiteX1" fmla="*/ 1225414 w 4044657"/>
              <a:gd name="connsiteY1" fmla="*/ 1728166 h 2148238"/>
              <a:gd name="connsiteX2" fmla="*/ 1847744 w 4044657"/>
              <a:gd name="connsiteY2" fmla="*/ 1127089 h 2148238"/>
              <a:gd name="connsiteX3" fmla="*/ 2738911 w 4044657"/>
              <a:gd name="connsiteY3" fmla="*/ 56729 h 2148238"/>
              <a:gd name="connsiteX4" fmla="*/ 3511004 w 4044657"/>
              <a:gd name="connsiteY4" fmla="*/ 848611 h 2148238"/>
              <a:gd name="connsiteX5" fmla="*/ 4044657 w 4044657"/>
              <a:gd name="connsiteY5" fmla="*/ 1676938 h 2148238"/>
              <a:gd name="connsiteX0" fmla="*/ 0 w 4578948"/>
              <a:gd name="connsiteY0" fmla="*/ 236290 h 1756448"/>
              <a:gd name="connsiteX1" fmla="*/ 1759705 w 4578948"/>
              <a:gd name="connsiteY1" fmla="*/ 1728166 h 1756448"/>
              <a:gd name="connsiteX2" fmla="*/ 2382035 w 4578948"/>
              <a:gd name="connsiteY2" fmla="*/ 1127089 h 1756448"/>
              <a:gd name="connsiteX3" fmla="*/ 3273202 w 4578948"/>
              <a:gd name="connsiteY3" fmla="*/ 56729 h 1756448"/>
              <a:gd name="connsiteX4" fmla="*/ 4045295 w 4578948"/>
              <a:gd name="connsiteY4" fmla="*/ 848611 h 1756448"/>
              <a:gd name="connsiteX5" fmla="*/ 4578948 w 4578948"/>
              <a:gd name="connsiteY5" fmla="*/ 1676938 h 1756448"/>
              <a:gd name="connsiteX0" fmla="*/ 0 w 4578948"/>
              <a:gd name="connsiteY0" fmla="*/ 236290 h 1746639"/>
              <a:gd name="connsiteX1" fmla="*/ 1487110 w 4578948"/>
              <a:gd name="connsiteY1" fmla="*/ 1466540 h 1746639"/>
              <a:gd name="connsiteX2" fmla="*/ 1759705 w 4578948"/>
              <a:gd name="connsiteY2" fmla="*/ 1728166 h 1746639"/>
              <a:gd name="connsiteX3" fmla="*/ 2382035 w 4578948"/>
              <a:gd name="connsiteY3" fmla="*/ 1127089 h 1746639"/>
              <a:gd name="connsiteX4" fmla="*/ 3273202 w 4578948"/>
              <a:gd name="connsiteY4" fmla="*/ 56729 h 1746639"/>
              <a:gd name="connsiteX5" fmla="*/ 4045295 w 4578948"/>
              <a:gd name="connsiteY5" fmla="*/ 848611 h 1746639"/>
              <a:gd name="connsiteX6" fmla="*/ 4578948 w 4578948"/>
              <a:gd name="connsiteY6" fmla="*/ 1676938 h 1746639"/>
              <a:gd name="connsiteX0" fmla="*/ 0 w 4578948"/>
              <a:gd name="connsiteY0" fmla="*/ 236290 h 1706336"/>
              <a:gd name="connsiteX1" fmla="*/ 1487110 w 4578948"/>
              <a:gd name="connsiteY1" fmla="*/ 1466540 h 1706336"/>
              <a:gd name="connsiteX2" fmla="*/ 1818748 w 4578948"/>
              <a:gd name="connsiteY2" fmla="*/ 1680522 h 1706336"/>
              <a:gd name="connsiteX3" fmla="*/ 2382035 w 4578948"/>
              <a:gd name="connsiteY3" fmla="*/ 1127089 h 1706336"/>
              <a:gd name="connsiteX4" fmla="*/ 3273202 w 4578948"/>
              <a:gd name="connsiteY4" fmla="*/ 56729 h 1706336"/>
              <a:gd name="connsiteX5" fmla="*/ 4045295 w 4578948"/>
              <a:gd name="connsiteY5" fmla="*/ 848611 h 1706336"/>
              <a:gd name="connsiteX6" fmla="*/ 4578948 w 4578948"/>
              <a:gd name="connsiteY6" fmla="*/ 1676938 h 1706336"/>
              <a:gd name="connsiteX0" fmla="*/ 0 w 4578948"/>
              <a:gd name="connsiteY0" fmla="*/ 236290 h 1723570"/>
              <a:gd name="connsiteX1" fmla="*/ 1487110 w 4578948"/>
              <a:gd name="connsiteY1" fmla="*/ 1466540 h 1723570"/>
              <a:gd name="connsiteX2" fmla="*/ 1818748 w 4578948"/>
              <a:gd name="connsiteY2" fmla="*/ 1680522 h 1723570"/>
              <a:gd name="connsiteX3" fmla="*/ 2382035 w 4578948"/>
              <a:gd name="connsiteY3" fmla="*/ 1127089 h 1723570"/>
              <a:gd name="connsiteX4" fmla="*/ 3273202 w 4578948"/>
              <a:gd name="connsiteY4" fmla="*/ 56729 h 1723570"/>
              <a:gd name="connsiteX5" fmla="*/ 4045295 w 4578948"/>
              <a:gd name="connsiteY5" fmla="*/ 848611 h 1723570"/>
              <a:gd name="connsiteX6" fmla="*/ 4578948 w 4578948"/>
              <a:gd name="connsiteY6" fmla="*/ 1676938 h 1723570"/>
              <a:gd name="connsiteX0" fmla="*/ 0 w 4578948"/>
              <a:gd name="connsiteY0" fmla="*/ 236290 h 1727730"/>
              <a:gd name="connsiteX1" fmla="*/ 1487110 w 4578948"/>
              <a:gd name="connsiteY1" fmla="*/ 1466540 h 1727730"/>
              <a:gd name="connsiteX2" fmla="*/ 1818748 w 4578948"/>
              <a:gd name="connsiteY2" fmla="*/ 1680522 h 1727730"/>
              <a:gd name="connsiteX3" fmla="*/ 2382035 w 4578948"/>
              <a:gd name="connsiteY3" fmla="*/ 1127089 h 1727730"/>
              <a:gd name="connsiteX4" fmla="*/ 3273202 w 4578948"/>
              <a:gd name="connsiteY4" fmla="*/ 56729 h 1727730"/>
              <a:gd name="connsiteX5" fmla="*/ 4045295 w 4578948"/>
              <a:gd name="connsiteY5" fmla="*/ 848611 h 1727730"/>
              <a:gd name="connsiteX6" fmla="*/ 4578948 w 4578948"/>
              <a:gd name="connsiteY6" fmla="*/ 1676938 h 1727730"/>
              <a:gd name="connsiteX0" fmla="*/ 0 w 4578948"/>
              <a:gd name="connsiteY0" fmla="*/ 236290 h 1727730"/>
              <a:gd name="connsiteX1" fmla="*/ 1487110 w 4578948"/>
              <a:gd name="connsiteY1" fmla="*/ 1466540 h 1727730"/>
              <a:gd name="connsiteX2" fmla="*/ 1818748 w 4578948"/>
              <a:gd name="connsiteY2" fmla="*/ 1680522 h 1727730"/>
              <a:gd name="connsiteX3" fmla="*/ 2382035 w 4578948"/>
              <a:gd name="connsiteY3" fmla="*/ 1127089 h 1727730"/>
              <a:gd name="connsiteX4" fmla="*/ 3273202 w 4578948"/>
              <a:gd name="connsiteY4" fmla="*/ 56729 h 1727730"/>
              <a:gd name="connsiteX5" fmla="*/ 4045295 w 4578948"/>
              <a:gd name="connsiteY5" fmla="*/ 848611 h 1727730"/>
              <a:gd name="connsiteX6" fmla="*/ 4578948 w 4578948"/>
              <a:gd name="connsiteY6" fmla="*/ 1676938 h 1727730"/>
              <a:gd name="connsiteX0" fmla="*/ 0 w 4578948"/>
              <a:gd name="connsiteY0" fmla="*/ 236290 h 1733984"/>
              <a:gd name="connsiteX1" fmla="*/ 1487110 w 4578948"/>
              <a:gd name="connsiteY1" fmla="*/ 1466540 h 1733984"/>
              <a:gd name="connsiteX2" fmla="*/ 1818748 w 4578948"/>
              <a:gd name="connsiteY2" fmla="*/ 1680522 h 1733984"/>
              <a:gd name="connsiteX3" fmla="*/ 2382035 w 4578948"/>
              <a:gd name="connsiteY3" fmla="*/ 1127089 h 1733984"/>
              <a:gd name="connsiteX4" fmla="*/ 3273202 w 4578948"/>
              <a:gd name="connsiteY4" fmla="*/ 56729 h 1733984"/>
              <a:gd name="connsiteX5" fmla="*/ 4045295 w 4578948"/>
              <a:gd name="connsiteY5" fmla="*/ 848611 h 1733984"/>
              <a:gd name="connsiteX6" fmla="*/ 4578948 w 4578948"/>
              <a:gd name="connsiteY6" fmla="*/ 1676938 h 1733984"/>
              <a:gd name="connsiteX0" fmla="*/ 0 w 4578948"/>
              <a:gd name="connsiteY0" fmla="*/ 236290 h 1716509"/>
              <a:gd name="connsiteX1" fmla="*/ 1469051 w 4578948"/>
              <a:gd name="connsiteY1" fmla="*/ 1466415 h 1716509"/>
              <a:gd name="connsiteX2" fmla="*/ 1818748 w 4578948"/>
              <a:gd name="connsiteY2" fmla="*/ 1680522 h 1716509"/>
              <a:gd name="connsiteX3" fmla="*/ 2382035 w 4578948"/>
              <a:gd name="connsiteY3" fmla="*/ 1127089 h 1716509"/>
              <a:gd name="connsiteX4" fmla="*/ 3273202 w 4578948"/>
              <a:gd name="connsiteY4" fmla="*/ 56729 h 1716509"/>
              <a:gd name="connsiteX5" fmla="*/ 4045295 w 4578948"/>
              <a:gd name="connsiteY5" fmla="*/ 848611 h 1716509"/>
              <a:gd name="connsiteX6" fmla="*/ 4578948 w 4578948"/>
              <a:gd name="connsiteY6" fmla="*/ 1676938 h 1716509"/>
              <a:gd name="connsiteX0" fmla="*/ 0 w 4578948"/>
              <a:gd name="connsiteY0" fmla="*/ 236290 h 1716509"/>
              <a:gd name="connsiteX1" fmla="*/ 1469051 w 4578948"/>
              <a:gd name="connsiteY1" fmla="*/ 1466415 h 1716509"/>
              <a:gd name="connsiteX2" fmla="*/ 1818748 w 4578948"/>
              <a:gd name="connsiteY2" fmla="*/ 1680522 h 1716509"/>
              <a:gd name="connsiteX3" fmla="*/ 2382035 w 4578948"/>
              <a:gd name="connsiteY3" fmla="*/ 1127089 h 1716509"/>
              <a:gd name="connsiteX4" fmla="*/ 3273202 w 4578948"/>
              <a:gd name="connsiteY4" fmla="*/ 56729 h 1716509"/>
              <a:gd name="connsiteX5" fmla="*/ 4045295 w 4578948"/>
              <a:gd name="connsiteY5" fmla="*/ 848611 h 1716509"/>
              <a:gd name="connsiteX6" fmla="*/ 4578948 w 4578948"/>
              <a:gd name="connsiteY6" fmla="*/ 1676938 h 1716509"/>
              <a:gd name="connsiteX0" fmla="*/ 0 w 4578948"/>
              <a:gd name="connsiteY0" fmla="*/ 236290 h 1719046"/>
              <a:gd name="connsiteX1" fmla="*/ 1450995 w 4578948"/>
              <a:gd name="connsiteY1" fmla="*/ 1473405 h 1719046"/>
              <a:gd name="connsiteX2" fmla="*/ 1818748 w 4578948"/>
              <a:gd name="connsiteY2" fmla="*/ 1680522 h 1719046"/>
              <a:gd name="connsiteX3" fmla="*/ 2382035 w 4578948"/>
              <a:gd name="connsiteY3" fmla="*/ 1127089 h 1719046"/>
              <a:gd name="connsiteX4" fmla="*/ 3273202 w 4578948"/>
              <a:gd name="connsiteY4" fmla="*/ 56729 h 1719046"/>
              <a:gd name="connsiteX5" fmla="*/ 4045295 w 4578948"/>
              <a:gd name="connsiteY5" fmla="*/ 848611 h 1719046"/>
              <a:gd name="connsiteX6" fmla="*/ 4578948 w 4578948"/>
              <a:gd name="connsiteY6" fmla="*/ 1676938 h 1719046"/>
              <a:gd name="connsiteX0" fmla="*/ 0 w 4578948"/>
              <a:gd name="connsiteY0" fmla="*/ 236290 h 1732837"/>
              <a:gd name="connsiteX1" fmla="*/ 1450995 w 4578948"/>
              <a:gd name="connsiteY1" fmla="*/ 1473405 h 1732837"/>
              <a:gd name="connsiteX2" fmla="*/ 1818748 w 4578948"/>
              <a:gd name="connsiteY2" fmla="*/ 1680522 h 1732837"/>
              <a:gd name="connsiteX3" fmla="*/ 2382035 w 4578948"/>
              <a:gd name="connsiteY3" fmla="*/ 1127089 h 1732837"/>
              <a:gd name="connsiteX4" fmla="*/ 3273202 w 4578948"/>
              <a:gd name="connsiteY4" fmla="*/ 56729 h 1732837"/>
              <a:gd name="connsiteX5" fmla="*/ 4045295 w 4578948"/>
              <a:gd name="connsiteY5" fmla="*/ 848611 h 1732837"/>
              <a:gd name="connsiteX6" fmla="*/ 4578948 w 4578948"/>
              <a:gd name="connsiteY6" fmla="*/ 1676938 h 1732837"/>
              <a:gd name="connsiteX0" fmla="*/ 0 w 4578948"/>
              <a:gd name="connsiteY0" fmla="*/ 236290 h 1726195"/>
              <a:gd name="connsiteX1" fmla="*/ 1450995 w 4578948"/>
              <a:gd name="connsiteY1" fmla="*/ 1473405 h 1726195"/>
              <a:gd name="connsiteX2" fmla="*/ 1797070 w 4578948"/>
              <a:gd name="connsiteY2" fmla="*/ 1669705 h 1726195"/>
              <a:gd name="connsiteX3" fmla="*/ 2382035 w 4578948"/>
              <a:gd name="connsiteY3" fmla="*/ 1127089 h 1726195"/>
              <a:gd name="connsiteX4" fmla="*/ 3273202 w 4578948"/>
              <a:gd name="connsiteY4" fmla="*/ 56729 h 1726195"/>
              <a:gd name="connsiteX5" fmla="*/ 4045295 w 4578948"/>
              <a:gd name="connsiteY5" fmla="*/ 848611 h 1726195"/>
              <a:gd name="connsiteX6" fmla="*/ 4578948 w 4578948"/>
              <a:gd name="connsiteY6" fmla="*/ 1676938 h 1726195"/>
              <a:gd name="connsiteX0" fmla="*/ 0 w 4578948"/>
              <a:gd name="connsiteY0" fmla="*/ 236290 h 1723980"/>
              <a:gd name="connsiteX1" fmla="*/ 1450995 w 4578948"/>
              <a:gd name="connsiteY1" fmla="*/ 1473405 h 1723980"/>
              <a:gd name="connsiteX2" fmla="*/ 1803855 w 4578948"/>
              <a:gd name="connsiteY2" fmla="*/ 1666005 h 1723980"/>
              <a:gd name="connsiteX3" fmla="*/ 2382035 w 4578948"/>
              <a:gd name="connsiteY3" fmla="*/ 1127089 h 1723980"/>
              <a:gd name="connsiteX4" fmla="*/ 3273202 w 4578948"/>
              <a:gd name="connsiteY4" fmla="*/ 56729 h 1723980"/>
              <a:gd name="connsiteX5" fmla="*/ 4045295 w 4578948"/>
              <a:gd name="connsiteY5" fmla="*/ 848611 h 1723980"/>
              <a:gd name="connsiteX6" fmla="*/ 4578948 w 4578948"/>
              <a:gd name="connsiteY6" fmla="*/ 1676938 h 1723980"/>
              <a:gd name="connsiteX0" fmla="*/ 0 w 4578948"/>
              <a:gd name="connsiteY0" fmla="*/ 236290 h 1743511"/>
              <a:gd name="connsiteX1" fmla="*/ 1450995 w 4578948"/>
              <a:gd name="connsiteY1" fmla="*/ 1473405 h 1743511"/>
              <a:gd name="connsiteX2" fmla="*/ 1803855 w 4578948"/>
              <a:gd name="connsiteY2" fmla="*/ 1666005 h 1743511"/>
              <a:gd name="connsiteX3" fmla="*/ 2382035 w 4578948"/>
              <a:gd name="connsiteY3" fmla="*/ 1127089 h 1743511"/>
              <a:gd name="connsiteX4" fmla="*/ 3273202 w 4578948"/>
              <a:gd name="connsiteY4" fmla="*/ 56729 h 1743511"/>
              <a:gd name="connsiteX5" fmla="*/ 4045295 w 4578948"/>
              <a:gd name="connsiteY5" fmla="*/ 848611 h 1743511"/>
              <a:gd name="connsiteX6" fmla="*/ 4578948 w 4578948"/>
              <a:gd name="connsiteY6" fmla="*/ 1676938 h 1743511"/>
              <a:gd name="connsiteX0" fmla="*/ 0 w 4578948"/>
              <a:gd name="connsiteY0" fmla="*/ 236290 h 1725620"/>
              <a:gd name="connsiteX1" fmla="*/ 1432943 w 4578948"/>
              <a:gd name="connsiteY1" fmla="*/ 1476837 h 1725620"/>
              <a:gd name="connsiteX2" fmla="*/ 1803855 w 4578948"/>
              <a:gd name="connsiteY2" fmla="*/ 1666005 h 1725620"/>
              <a:gd name="connsiteX3" fmla="*/ 2382035 w 4578948"/>
              <a:gd name="connsiteY3" fmla="*/ 1127089 h 1725620"/>
              <a:gd name="connsiteX4" fmla="*/ 3273202 w 4578948"/>
              <a:gd name="connsiteY4" fmla="*/ 56729 h 1725620"/>
              <a:gd name="connsiteX5" fmla="*/ 4045295 w 4578948"/>
              <a:gd name="connsiteY5" fmla="*/ 848611 h 1725620"/>
              <a:gd name="connsiteX6" fmla="*/ 4578948 w 4578948"/>
              <a:gd name="connsiteY6" fmla="*/ 1676938 h 1725620"/>
              <a:gd name="connsiteX0" fmla="*/ 0 w 4578948"/>
              <a:gd name="connsiteY0" fmla="*/ 236290 h 1740541"/>
              <a:gd name="connsiteX1" fmla="*/ 1432943 w 4578948"/>
              <a:gd name="connsiteY1" fmla="*/ 1476837 h 1740541"/>
              <a:gd name="connsiteX2" fmla="*/ 1803855 w 4578948"/>
              <a:gd name="connsiteY2" fmla="*/ 1666005 h 1740541"/>
              <a:gd name="connsiteX3" fmla="*/ 2382035 w 4578948"/>
              <a:gd name="connsiteY3" fmla="*/ 1127089 h 1740541"/>
              <a:gd name="connsiteX4" fmla="*/ 3273202 w 4578948"/>
              <a:gd name="connsiteY4" fmla="*/ 56729 h 1740541"/>
              <a:gd name="connsiteX5" fmla="*/ 4045295 w 4578948"/>
              <a:gd name="connsiteY5" fmla="*/ 848611 h 1740541"/>
              <a:gd name="connsiteX6" fmla="*/ 4578948 w 4578948"/>
              <a:gd name="connsiteY6" fmla="*/ 1676938 h 1740541"/>
              <a:gd name="connsiteX0" fmla="*/ 0 w 4578948"/>
              <a:gd name="connsiteY0" fmla="*/ 236290 h 1748129"/>
              <a:gd name="connsiteX1" fmla="*/ 1432943 w 4578948"/>
              <a:gd name="connsiteY1" fmla="*/ 1476837 h 1748129"/>
              <a:gd name="connsiteX2" fmla="*/ 1803855 w 4578948"/>
              <a:gd name="connsiteY2" fmla="*/ 1666005 h 1748129"/>
              <a:gd name="connsiteX3" fmla="*/ 2382035 w 4578948"/>
              <a:gd name="connsiteY3" fmla="*/ 1127089 h 1748129"/>
              <a:gd name="connsiteX4" fmla="*/ 3273202 w 4578948"/>
              <a:gd name="connsiteY4" fmla="*/ 56729 h 1748129"/>
              <a:gd name="connsiteX5" fmla="*/ 4045295 w 4578948"/>
              <a:gd name="connsiteY5" fmla="*/ 848611 h 1748129"/>
              <a:gd name="connsiteX6" fmla="*/ 4578948 w 4578948"/>
              <a:gd name="connsiteY6" fmla="*/ 1676938 h 1748129"/>
              <a:gd name="connsiteX0" fmla="*/ 0 w 4578948"/>
              <a:gd name="connsiteY0" fmla="*/ 270682 h 1782521"/>
              <a:gd name="connsiteX1" fmla="*/ 1432943 w 4578948"/>
              <a:gd name="connsiteY1" fmla="*/ 1511229 h 1782521"/>
              <a:gd name="connsiteX2" fmla="*/ 1803855 w 4578948"/>
              <a:gd name="connsiteY2" fmla="*/ 1700397 h 1782521"/>
              <a:gd name="connsiteX3" fmla="*/ 2382035 w 4578948"/>
              <a:gd name="connsiteY3" fmla="*/ 1161481 h 1782521"/>
              <a:gd name="connsiteX4" fmla="*/ 3338427 w 4578948"/>
              <a:gd name="connsiteY4" fmla="*/ 54543 h 1782521"/>
              <a:gd name="connsiteX5" fmla="*/ 4045295 w 4578948"/>
              <a:gd name="connsiteY5" fmla="*/ 883003 h 1782521"/>
              <a:gd name="connsiteX6" fmla="*/ 4578948 w 4578948"/>
              <a:gd name="connsiteY6" fmla="*/ 1711330 h 1782521"/>
              <a:gd name="connsiteX0" fmla="*/ 0 w 4578948"/>
              <a:gd name="connsiteY0" fmla="*/ 263785 h 1775624"/>
              <a:gd name="connsiteX1" fmla="*/ 1432943 w 4578948"/>
              <a:gd name="connsiteY1" fmla="*/ 1504332 h 1775624"/>
              <a:gd name="connsiteX2" fmla="*/ 1803855 w 4578948"/>
              <a:gd name="connsiteY2" fmla="*/ 1693500 h 1775624"/>
              <a:gd name="connsiteX3" fmla="*/ 2382035 w 4578948"/>
              <a:gd name="connsiteY3" fmla="*/ 1154584 h 1775624"/>
              <a:gd name="connsiteX4" fmla="*/ 3338427 w 4578948"/>
              <a:gd name="connsiteY4" fmla="*/ 47646 h 1775624"/>
              <a:gd name="connsiteX5" fmla="*/ 4045295 w 4578948"/>
              <a:gd name="connsiteY5" fmla="*/ 876106 h 1775624"/>
              <a:gd name="connsiteX6" fmla="*/ 4578948 w 4578948"/>
              <a:gd name="connsiteY6" fmla="*/ 1704433 h 1775624"/>
              <a:gd name="connsiteX0" fmla="*/ 0 w 4578948"/>
              <a:gd name="connsiteY0" fmla="*/ 263785 h 1775624"/>
              <a:gd name="connsiteX1" fmla="*/ 1432943 w 4578948"/>
              <a:gd name="connsiteY1" fmla="*/ 1504332 h 1775624"/>
              <a:gd name="connsiteX2" fmla="*/ 1803855 w 4578948"/>
              <a:gd name="connsiteY2" fmla="*/ 1693500 h 1775624"/>
              <a:gd name="connsiteX3" fmla="*/ 2382035 w 4578948"/>
              <a:gd name="connsiteY3" fmla="*/ 1154584 h 1775624"/>
              <a:gd name="connsiteX4" fmla="*/ 3338427 w 4578948"/>
              <a:gd name="connsiteY4" fmla="*/ 47646 h 1775624"/>
              <a:gd name="connsiteX5" fmla="*/ 4045295 w 4578948"/>
              <a:gd name="connsiteY5" fmla="*/ 876106 h 1775624"/>
              <a:gd name="connsiteX6" fmla="*/ 4578948 w 4578948"/>
              <a:gd name="connsiteY6" fmla="*/ 1704433 h 1775624"/>
              <a:gd name="connsiteX0" fmla="*/ 0 w 4578948"/>
              <a:gd name="connsiteY0" fmla="*/ 263785 h 1766985"/>
              <a:gd name="connsiteX1" fmla="*/ 1432943 w 4578948"/>
              <a:gd name="connsiteY1" fmla="*/ 1504332 h 1766985"/>
              <a:gd name="connsiteX2" fmla="*/ 1803855 w 4578948"/>
              <a:gd name="connsiteY2" fmla="*/ 1693500 h 1766985"/>
              <a:gd name="connsiteX3" fmla="*/ 2382035 w 4578948"/>
              <a:gd name="connsiteY3" fmla="*/ 1154584 h 1766985"/>
              <a:gd name="connsiteX4" fmla="*/ 3338427 w 4578948"/>
              <a:gd name="connsiteY4" fmla="*/ 47646 h 1766985"/>
              <a:gd name="connsiteX5" fmla="*/ 4045295 w 4578948"/>
              <a:gd name="connsiteY5" fmla="*/ 876106 h 1766985"/>
              <a:gd name="connsiteX6" fmla="*/ 4578948 w 4578948"/>
              <a:gd name="connsiteY6" fmla="*/ 1704433 h 1766985"/>
              <a:gd name="connsiteX0" fmla="*/ 0 w 4578948"/>
              <a:gd name="connsiteY0" fmla="*/ 263785 h 1747979"/>
              <a:gd name="connsiteX1" fmla="*/ 1432943 w 4578948"/>
              <a:gd name="connsiteY1" fmla="*/ 1504332 h 1747979"/>
              <a:gd name="connsiteX2" fmla="*/ 1803855 w 4578948"/>
              <a:gd name="connsiteY2" fmla="*/ 1693500 h 1747979"/>
              <a:gd name="connsiteX3" fmla="*/ 2382035 w 4578948"/>
              <a:gd name="connsiteY3" fmla="*/ 1154584 h 1747979"/>
              <a:gd name="connsiteX4" fmla="*/ 3338427 w 4578948"/>
              <a:gd name="connsiteY4" fmla="*/ 47646 h 1747979"/>
              <a:gd name="connsiteX5" fmla="*/ 4045295 w 4578948"/>
              <a:gd name="connsiteY5" fmla="*/ 876106 h 1747979"/>
              <a:gd name="connsiteX6" fmla="*/ 4578948 w 4578948"/>
              <a:gd name="connsiteY6" fmla="*/ 1704433 h 174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8948" h="1747979">
                <a:moveTo>
                  <a:pt x="0" y="263785"/>
                </a:moveTo>
                <a:cubicBezTo>
                  <a:pt x="495703" y="673868"/>
                  <a:pt x="954662" y="1072723"/>
                  <a:pt x="1432943" y="1504332"/>
                </a:cubicBezTo>
                <a:cubicBezTo>
                  <a:pt x="1779699" y="1822731"/>
                  <a:pt x="1649446" y="1761385"/>
                  <a:pt x="1803855" y="1693500"/>
                </a:cubicBezTo>
                <a:cubicBezTo>
                  <a:pt x="1958264" y="1625615"/>
                  <a:pt x="2126273" y="1428893"/>
                  <a:pt x="2382035" y="1154584"/>
                </a:cubicBezTo>
                <a:cubicBezTo>
                  <a:pt x="2637797" y="880275"/>
                  <a:pt x="3137033" y="275680"/>
                  <a:pt x="3338427" y="47646"/>
                </a:cubicBezTo>
                <a:cubicBezTo>
                  <a:pt x="3580445" y="-189485"/>
                  <a:pt x="3862090" y="517204"/>
                  <a:pt x="4045295" y="876106"/>
                </a:cubicBezTo>
                <a:cubicBezTo>
                  <a:pt x="4250958" y="1211059"/>
                  <a:pt x="4384126" y="1375268"/>
                  <a:pt x="4578948" y="1704433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200400" y="38687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89225" y="3863975"/>
            <a:ext cx="46038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49775" y="3863975"/>
            <a:ext cx="44450" cy="4445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19800" y="3863975"/>
            <a:ext cx="46038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10200" y="297180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57600" y="47196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H="1">
            <a:off x="3222625" y="3868738"/>
            <a:ext cx="0" cy="47466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19450" y="4310063"/>
            <a:ext cx="135255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795963" y="3863975"/>
            <a:ext cx="44450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818188" y="3505200"/>
            <a:ext cx="0" cy="38576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572000" y="3509963"/>
            <a:ext cx="1268413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246438" y="3505200"/>
            <a:ext cx="2544762" cy="804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1" name="TextBox 28"/>
          <p:cNvSpPr txBox="1">
            <a:spLocks noChangeArrowheads="1"/>
          </p:cNvSpPr>
          <p:nvPr/>
        </p:nvSpPr>
        <p:spPr bwMode="auto">
          <a:xfrm>
            <a:off x="4627563" y="4158734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692" name="TextBox 29"/>
          <p:cNvSpPr txBox="1">
            <a:spLocks noChangeArrowheads="1"/>
          </p:cNvSpPr>
          <p:nvPr/>
        </p:nvSpPr>
        <p:spPr bwMode="auto">
          <a:xfrm>
            <a:off x="3960813" y="327660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f(x)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8693" name="TextBox 30"/>
          <p:cNvSpPr txBox="1">
            <a:spLocks noChangeArrowheads="1"/>
          </p:cNvSpPr>
          <p:nvPr/>
        </p:nvSpPr>
        <p:spPr bwMode="auto">
          <a:xfrm>
            <a:off x="5791200" y="3265488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A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8694" name="TextBox 31"/>
          <p:cNvSpPr txBox="1">
            <a:spLocks noChangeArrowheads="1"/>
          </p:cNvSpPr>
          <p:nvPr/>
        </p:nvSpPr>
        <p:spPr bwMode="auto">
          <a:xfrm>
            <a:off x="2971800" y="42672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795963" y="3482975"/>
            <a:ext cx="44450" cy="4445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195638" y="4294188"/>
            <a:ext cx="46037" cy="4603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8697" name="TextBox 34"/>
          <p:cNvSpPr txBox="1">
            <a:spLocks noChangeArrowheads="1"/>
          </p:cNvSpPr>
          <p:nvPr/>
        </p:nvSpPr>
        <p:spPr bwMode="auto">
          <a:xfrm>
            <a:off x="6284913" y="3540125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y=f(x)</a:t>
            </a:r>
            <a:endParaRPr lang="ru-RU"/>
          </a:p>
        </p:txBody>
      </p:sp>
      <p:sp>
        <p:nvSpPr>
          <p:cNvPr id="28698" name="TextBox 35"/>
          <p:cNvSpPr txBox="1">
            <a:spLocks noChangeArrowheads="1"/>
          </p:cNvSpPr>
          <p:nvPr/>
        </p:nvSpPr>
        <p:spPr bwMode="auto">
          <a:xfrm>
            <a:off x="2971800" y="3527425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-x</a:t>
            </a:r>
            <a:endParaRPr lang="ru-RU" dirty="0"/>
          </a:p>
        </p:txBody>
      </p:sp>
      <p:sp>
        <p:nvSpPr>
          <p:cNvPr id="28699" name="TextBox 36"/>
          <p:cNvSpPr txBox="1">
            <a:spLocks noChangeArrowheads="1"/>
          </p:cNvSpPr>
          <p:nvPr/>
        </p:nvSpPr>
        <p:spPr bwMode="auto">
          <a:xfrm>
            <a:off x="4551363" y="1436688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endParaRPr lang="ru-RU"/>
          </a:p>
        </p:txBody>
      </p:sp>
      <p:sp>
        <p:nvSpPr>
          <p:cNvPr id="28700" name="TextBox 37"/>
          <p:cNvSpPr txBox="1">
            <a:spLocks noChangeArrowheads="1"/>
          </p:cNvSpPr>
          <p:nvPr/>
        </p:nvSpPr>
        <p:spPr bwMode="auto">
          <a:xfrm>
            <a:off x="7402513" y="3863975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  <a:endParaRPr lang="ru-RU"/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5675313" y="3907631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x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cs typeface="Trebuchet MS" pitchFamily="34" charset="0"/>
              </a:rPr>
              <a:t>Применение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Зависимость одного от другого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700" name="Группа 10"/>
          <p:cNvGrpSpPr>
            <a:grpSpLocks/>
          </p:cNvGrpSpPr>
          <p:nvPr/>
        </p:nvGrpSpPr>
        <p:grpSpPr bwMode="auto">
          <a:xfrm>
            <a:off x="900113" y="2578100"/>
            <a:ext cx="719137" cy="287338"/>
            <a:chOff x="899592" y="2420888"/>
            <a:chExt cx="720080" cy="28803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899592" y="242088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619672" y="2428845"/>
              <a:ext cx="0" cy="280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99592" y="2708920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1" name="Группа 11"/>
          <p:cNvGrpSpPr>
            <a:grpSpLocks/>
          </p:cNvGrpSpPr>
          <p:nvPr/>
        </p:nvGrpSpPr>
        <p:grpSpPr bwMode="auto">
          <a:xfrm>
            <a:off x="900113" y="3506788"/>
            <a:ext cx="719137" cy="288925"/>
            <a:chOff x="899592" y="2420888"/>
            <a:chExt cx="720080" cy="28803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899592" y="242088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619672" y="2428800"/>
              <a:ext cx="0" cy="280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99592" y="2708920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2" name="Группа 15"/>
          <p:cNvGrpSpPr>
            <a:grpSpLocks/>
          </p:cNvGrpSpPr>
          <p:nvPr/>
        </p:nvGrpSpPr>
        <p:grpSpPr bwMode="auto">
          <a:xfrm>
            <a:off x="4572000" y="2722563"/>
            <a:ext cx="720725" cy="287337"/>
            <a:chOff x="899592" y="2420888"/>
            <a:chExt cx="720080" cy="28803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899592" y="242088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619672" y="2428844"/>
              <a:ext cx="0" cy="280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99592" y="2708920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3" name="Группа 19"/>
          <p:cNvGrpSpPr>
            <a:grpSpLocks/>
          </p:cNvGrpSpPr>
          <p:nvPr/>
        </p:nvGrpSpPr>
        <p:grpSpPr bwMode="auto">
          <a:xfrm>
            <a:off x="2159000" y="3506788"/>
            <a:ext cx="719138" cy="288925"/>
            <a:chOff x="899592" y="2420888"/>
            <a:chExt cx="720080" cy="288032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99592" y="242088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619672" y="2428800"/>
              <a:ext cx="0" cy="280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99592" y="2708920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4" name="Группа 25"/>
          <p:cNvGrpSpPr>
            <a:grpSpLocks/>
          </p:cNvGrpSpPr>
          <p:nvPr/>
        </p:nvGrpSpPr>
        <p:grpSpPr bwMode="auto">
          <a:xfrm>
            <a:off x="2428875" y="2362200"/>
            <a:ext cx="179388" cy="503238"/>
            <a:chOff x="3536579" y="4941168"/>
            <a:chExt cx="178799" cy="504056"/>
          </a:xfrm>
        </p:grpSpPr>
        <p:sp>
          <p:nvSpPr>
            <p:cNvPr id="24" name="Равнобедренный треугольник 23"/>
            <p:cNvSpPr/>
            <p:nvPr/>
          </p:nvSpPr>
          <p:spPr>
            <a:xfrm flipV="1">
              <a:off x="3536579" y="5085866"/>
              <a:ext cx="178799" cy="35935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580883" y="4941168"/>
              <a:ext cx="90191" cy="1446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705" name="Группа 26"/>
          <p:cNvGrpSpPr>
            <a:grpSpLocks/>
          </p:cNvGrpSpPr>
          <p:nvPr/>
        </p:nvGrpSpPr>
        <p:grpSpPr bwMode="auto">
          <a:xfrm>
            <a:off x="1169988" y="2360613"/>
            <a:ext cx="179387" cy="504825"/>
            <a:chOff x="3536579" y="4941168"/>
            <a:chExt cx="178799" cy="504056"/>
          </a:xfrm>
        </p:grpSpPr>
        <p:sp>
          <p:nvSpPr>
            <p:cNvPr id="28" name="Равнобедренный треугольник 27"/>
            <p:cNvSpPr/>
            <p:nvPr/>
          </p:nvSpPr>
          <p:spPr>
            <a:xfrm flipV="1">
              <a:off x="3536579" y="5085410"/>
              <a:ext cx="178799" cy="35981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580883" y="4941168"/>
              <a:ext cx="90190" cy="1442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706" name="Группа 29"/>
          <p:cNvGrpSpPr>
            <a:grpSpLocks/>
          </p:cNvGrpSpPr>
          <p:nvPr/>
        </p:nvGrpSpPr>
        <p:grpSpPr bwMode="auto">
          <a:xfrm>
            <a:off x="1917700" y="3255963"/>
            <a:ext cx="179388" cy="503237"/>
            <a:chOff x="3536579" y="4941168"/>
            <a:chExt cx="178799" cy="504056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 flipV="1">
              <a:off x="3536579" y="5085865"/>
              <a:ext cx="178799" cy="3593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580883" y="4941168"/>
              <a:ext cx="90191" cy="1446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707" name="Группа 32"/>
          <p:cNvGrpSpPr>
            <a:grpSpLocks/>
          </p:cNvGrpSpPr>
          <p:nvPr/>
        </p:nvGrpSpPr>
        <p:grpSpPr bwMode="auto">
          <a:xfrm>
            <a:off x="1701800" y="3255963"/>
            <a:ext cx="207963" cy="503237"/>
            <a:chOff x="3536579" y="4941168"/>
            <a:chExt cx="178799" cy="504056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 flipV="1">
              <a:off x="3536579" y="5085865"/>
              <a:ext cx="178799" cy="3593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3581620" y="4941168"/>
              <a:ext cx="88716" cy="1446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708" name="Группа 35"/>
          <p:cNvGrpSpPr>
            <a:grpSpLocks/>
          </p:cNvGrpSpPr>
          <p:nvPr/>
        </p:nvGrpSpPr>
        <p:grpSpPr bwMode="auto">
          <a:xfrm>
            <a:off x="6084888" y="2725738"/>
            <a:ext cx="719137" cy="287337"/>
            <a:chOff x="899592" y="2420888"/>
            <a:chExt cx="720080" cy="288032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899592" y="242088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619672" y="2428844"/>
              <a:ext cx="0" cy="280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899592" y="2708920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9" name="Группа 39"/>
          <p:cNvGrpSpPr>
            <a:grpSpLocks/>
          </p:cNvGrpSpPr>
          <p:nvPr/>
        </p:nvGrpSpPr>
        <p:grpSpPr bwMode="auto">
          <a:xfrm>
            <a:off x="2159000" y="2586038"/>
            <a:ext cx="719138" cy="288925"/>
            <a:chOff x="899592" y="2420888"/>
            <a:chExt cx="720080" cy="28803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899592" y="242088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619672" y="2428800"/>
              <a:ext cx="0" cy="280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899592" y="2708920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10" name="Группа 43"/>
          <p:cNvGrpSpPr>
            <a:grpSpLocks/>
          </p:cNvGrpSpPr>
          <p:nvPr/>
        </p:nvGrpSpPr>
        <p:grpSpPr bwMode="auto">
          <a:xfrm>
            <a:off x="4591050" y="3486150"/>
            <a:ext cx="720725" cy="287338"/>
            <a:chOff x="899592" y="2420888"/>
            <a:chExt cx="720080" cy="288032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899592" y="242088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619672" y="2428845"/>
              <a:ext cx="0" cy="280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99592" y="2708920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11" name="Группа 47"/>
          <p:cNvGrpSpPr>
            <a:grpSpLocks/>
          </p:cNvGrpSpPr>
          <p:nvPr/>
        </p:nvGrpSpPr>
        <p:grpSpPr bwMode="auto">
          <a:xfrm>
            <a:off x="6084888" y="3486150"/>
            <a:ext cx="719137" cy="288925"/>
            <a:chOff x="899592" y="2420888"/>
            <a:chExt cx="720080" cy="288032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899592" y="242088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619672" y="2428801"/>
              <a:ext cx="0" cy="280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899592" y="2708920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12" name="Группа 51"/>
          <p:cNvGrpSpPr>
            <a:grpSpLocks/>
          </p:cNvGrpSpPr>
          <p:nvPr/>
        </p:nvGrpSpPr>
        <p:grpSpPr bwMode="auto">
          <a:xfrm>
            <a:off x="6354763" y="2513013"/>
            <a:ext cx="179387" cy="504825"/>
            <a:chOff x="3536579" y="4941168"/>
            <a:chExt cx="178799" cy="504056"/>
          </a:xfrm>
        </p:grpSpPr>
        <p:sp>
          <p:nvSpPr>
            <p:cNvPr id="53" name="Равнобедренный треугольник 52"/>
            <p:cNvSpPr/>
            <p:nvPr/>
          </p:nvSpPr>
          <p:spPr>
            <a:xfrm flipV="1">
              <a:off x="3536579" y="5085410"/>
              <a:ext cx="178799" cy="35981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3580883" y="4941168"/>
              <a:ext cx="90190" cy="1442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713" name="Группа 54"/>
          <p:cNvGrpSpPr>
            <a:grpSpLocks/>
          </p:cNvGrpSpPr>
          <p:nvPr/>
        </p:nvGrpSpPr>
        <p:grpSpPr bwMode="auto">
          <a:xfrm>
            <a:off x="4862513" y="2513013"/>
            <a:ext cx="177800" cy="504825"/>
            <a:chOff x="3536579" y="4941168"/>
            <a:chExt cx="178799" cy="504056"/>
          </a:xfrm>
        </p:grpSpPr>
        <p:sp>
          <p:nvSpPr>
            <p:cNvPr id="56" name="Равнобедренный треугольник 55"/>
            <p:cNvSpPr/>
            <p:nvPr/>
          </p:nvSpPr>
          <p:spPr>
            <a:xfrm flipV="1">
              <a:off x="3536579" y="5085410"/>
              <a:ext cx="178799" cy="35981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3581279" y="4941168"/>
              <a:ext cx="89400" cy="1442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714" name="Группа 57"/>
          <p:cNvGrpSpPr>
            <a:grpSpLocks/>
          </p:cNvGrpSpPr>
          <p:nvPr/>
        </p:nvGrpSpPr>
        <p:grpSpPr bwMode="auto">
          <a:xfrm>
            <a:off x="4862513" y="3278188"/>
            <a:ext cx="177800" cy="503237"/>
            <a:chOff x="3536579" y="4941168"/>
            <a:chExt cx="178799" cy="504056"/>
          </a:xfrm>
        </p:grpSpPr>
        <p:sp>
          <p:nvSpPr>
            <p:cNvPr id="59" name="Равнобедренный треугольник 58"/>
            <p:cNvSpPr/>
            <p:nvPr/>
          </p:nvSpPr>
          <p:spPr>
            <a:xfrm flipV="1">
              <a:off x="3536579" y="5085865"/>
              <a:ext cx="178799" cy="3593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3581279" y="4941168"/>
              <a:ext cx="89400" cy="1446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715" name="Группа 60"/>
          <p:cNvGrpSpPr>
            <a:grpSpLocks/>
          </p:cNvGrpSpPr>
          <p:nvPr/>
        </p:nvGrpSpPr>
        <p:grpSpPr bwMode="auto">
          <a:xfrm>
            <a:off x="5580063" y="3933825"/>
            <a:ext cx="179387" cy="503238"/>
            <a:chOff x="3536579" y="4941168"/>
            <a:chExt cx="178799" cy="504056"/>
          </a:xfrm>
        </p:grpSpPr>
        <p:sp>
          <p:nvSpPr>
            <p:cNvPr id="62" name="Равнобедренный треугольник 61"/>
            <p:cNvSpPr/>
            <p:nvPr/>
          </p:nvSpPr>
          <p:spPr>
            <a:xfrm flipV="1">
              <a:off x="3536579" y="5085866"/>
              <a:ext cx="178799" cy="35935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3580883" y="4941168"/>
              <a:ext cx="90190" cy="1446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cs typeface="Trebuchet MS" pitchFamily="34" charset="0"/>
              </a:rPr>
              <a:t>Применение</a:t>
            </a:r>
          </a:p>
        </p:txBody>
      </p:sp>
      <p:grpSp>
        <p:nvGrpSpPr>
          <p:cNvPr id="30723" name="Группа 3"/>
          <p:cNvGrpSpPr>
            <a:grpSpLocks/>
          </p:cNvGrpSpPr>
          <p:nvPr/>
        </p:nvGrpSpPr>
        <p:grpSpPr bwMode="auto">
          <a:xfrm>
            <a:off x="1162050" y="2398713"/>
            <a:ext cx="719138" cy="288925"/>
            <a:chOff x="899592" y="2420888"/>
            <a:chExt cx="720080" cy="28803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899592" y="242088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619672" y="2428800"/>
              <a:ext cx="0" cy="280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99592" y="2708920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flipH="1" flipV="1">
            <a:off x="1881188" y="2479675"/>
            <a:ext cx="863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5" name="Группа 10"/>
          <p:cNvGrpSpPr>
            <a:grpSpLocks/>
          </p:cNvGrpSpPr>
          <p:nvPr/>
        </p:nvGrpSpPr>
        <p:grpSpPr bwMode="auto">
          <a:xfrm>
            <a:off x="2755900" y="2371725"/>
            <a:ext cx="719138" cy="287338"/>
            <a:chOff x="899592" y="2420888"/>
            <a:chExt cx="720080" cy="28803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899592" y="242088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619672" y="2428845"/>
              <a:ext cx="0" cy="280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99592" y="2708920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6" name="TextBox 14"/>
          <p:cNvSpPr txBox="1">
            <a:spLocks noChangeArrowheads="1"/>
          </p:cNvSpPr>
          <p:nvPr/>
        </p:nvSpPr>
        <p:spPr bwMode="auto">
          <a:xfrm>
            <a:off x="2744788" y="2327275"/>
            <a:ext cx="720725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Сущ.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4505325" y="3308350"/>
            <a:ext cx="433388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8" name="Группа 36"/>
          <p:cNvGrpSpPr>
            <a:grpSpLocks/>
          </p:cNvGrpSpPr>
          <p:nvPr/>
        </p:nvGrpSpPr>
        <p:grpSpPr bwMode="auto">
          <a:xfrm>
            <a:off x="3786188" y="3128963"/>
            <a:ext cx="719137" cy="328612"/>
            <a:chOff x="3860304" y="3576390"/>
            <a:chExt cx="720080" cy="328477"/>
          </a:xfrm>
        </p:grpSpPr>
        <p:grpSp>
          <p:nvGrpSpPr>
            <p:cNvPr id="30762" name="Группа 22"/>
            <p:cNvGrpSpPr>
              <a:grpSpLocks/>
            </p:cNvGrpSpPr>
            <p:nvPr/>
          </p:nvGrpSpPr>
          <p:grpSpPr bwMode="auto">
            <a:xfrm>
              <a:off x="3860304" y="3599268"/>
              <a:ext cx="720080" cy="288032"/>
              <a:chOff x="899592" y="2420888"/>
              <a:chExt cx="720080" cy="288032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899592" y="2420226"/>
                <a:ext cx="0" cy="2888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1619672" y="2428160"/>
                <a:ext cx="0" cy="2808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899592" y="2709033"/>
                <a:ext cx="7200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Арка 30"/>
            <p:cNvSpPr/>
            <p:nvPr/>
          </p:nvSpPr>
          <p:spPr>
            <a:xfrm>
              <a:off x="3968396" y="3576390"/>
              <a:ext cx="503897" cy="163445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764" name="TextBox 31"/>
            <p:cNvSpPr txBox="1">
              <a:spLocks noChangeArrowheads="1"/>
            </p:cNvSpPr>
            <p:nvPr/>
          </p:nvSpPr>
          <p:spPr bwMode="auto">
            <a:xfrm>
              <a:off x="3968316" y="3627868"/>
              <a:ext cx="504056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///////</a:t>
              </a:r>
              <a:endParaRPr lang="ru-RU" sz="1200" b="1" i="1"/>
            </a:p>
          </p:txBody>
        </p:sp>
      </p:grpSp>
      <p:grpSp>
        <p:nvGrpSpPr>
          <p:cNvPr id="30729" name="Группа 37"/>
          <p:cNvGrpSpPr>
            <a:grpSpLocks/>
          </p:cNvGrpSpPr>
          <p:nvPr/>
        </p:nvGrpSpPr>
        <p:grpSpPr bwMode="auto">
          <a:xfrm>
            <a:off x="4938713" y="3108325"/>
            <a:ext cx="719137" cy="328613"/>
            <a:chOff x="5042520" y="3576390"/>
            <a:chExt cx="720080" cy="327678"/>
          </a:xfrm>
        </p:grpSpPr>
        <p:grpSp>
          <p:nvGrpSpPr>
            <p:cNvPr id="30757" name="Группа 18"/>
            <p:cNvGrpSpPr>
              <a:grpSpLocks/>
            </p:cNvGrpSpPr>
            <p:nvPr/>
          </p:nvGrpSpPr>
          <p:grpSpPr bwMode="auto">
            <a:xfrm>
              <a:off x="5042520" y="3616036"/>
              <a:ext cx="720080" cy="288032"/>
              <a:chOff x="899592" y="2420888"/>
              <a:chExt cx="720080" cy="288032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899592" y="2420817"/>
                <a:ext cx="0" cy="288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1619672" y="2428732"/>
                <a:ext cx="0" cy="2801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899592" y="2708920"/>
                <a:ext cx="7200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Арка 32"/>
            <p:cNvSpPr/>
            <p:nvPr/>
          </p:nvSpPr>
          <p:spPr>
            <a:xfrm>
              <a:off x="5150612" y="3576390"/>
              <a:ext cx="503897" cy="163048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Скругленная соединительная линия 35"/>
          <p:cNvCxnSpPr>
            <a:stCxn id="30726" idx="2"/>
          </p:cNvCxnSpPr>
          <p:nvPr/>
        </p:nvCxnSpPr>
        <p:spPr>
          <a:xfrm rot="16200000" flipH="1">
            <a:off x="3148012" y="2652713"/>
            <a:ext cx="588963" cy="67468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31" name="Группа 38"/>
          <p:cNvGrpSpPr>
            <a:grpSpLocks/>
          </p:cNvGrpSpPr>
          <p:nvPr/>
        </p:nvGrpSpPr>
        <p:grpSpPr bwMode="auto">
          <a:xfrm>
            <a:off x="404813" y="3136900"/>
            <a:ext cx="720725" cy="328613"/>
            <a:chOff x="5042520" y="3576390"/>
            <a:chExt cx="720080" cy="327678"/>
          </a:xfrm>
        </p:grpSpPr>
        <p:grpSp>
          <p:nvGrpSpPr>
            <p:cNvPr id="30752" name="Группа 39"/>
            <p:cNvGrpSpPr>
              <a:grpSpLocks/>
            </p:cNvGrpSpPr>
            <p:nvPr/>
          </p:nvGrpSpPr>
          <p:grpSpPr bwMode="auto">
            <a:xfrm>
              <a:off x="5042520" y="3616036"/>
              <a:ext cx="720080" cy="288032"/>
              <a:chOff x="899592" y="2420888"/>
              <a:chExt cx="720080" cy="288032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899592" y="2420817"/>
                <a:ext cx="0" cy="288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619672" y="2428732"/>
                <a:ext cx="0" cy="2801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899592" y="2708920"/>
                <a:ext cx="7200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Арка 40"/>
            <p:cNvSpPr/>
            <p:nvPr/>
          </p:nvSpPr>
          <p:spPr>
            <a:xfrm>
              <a:off x="5150373" y="3576390"/>
              <a:ext cx="504373" cy="163048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732" name="Группа 44"/>
          <p:cNvGrpSpPr>
            <a:grpSpLocks/>
          </p:cNvGrpSpPr>
          <p:nvPr/>
        </p:nvGrpSpPr>
        <p:grpSpPr bwMode="auto">
          <a:xfrm>
            <a:off x="1335088" y="3136900"/>
            <a:ext cx="720725" cy="328613"/>
            <a:chOff x="5042520" y="3576390"/>
            <a:chExt cx="720080" cy="327678"/>
          </a:xfrm>
        </p:grpSpPr>
        <p:grpSp>
          <p:nvGrpSpPr>
            <p:cNvPr id="30747" name="Группа 45"/>
            <p:cNvGrpSpPr>
              <a:grpSpLocks/>
            </p:cNvGrpSpPr>
            <p:nvPr/>
          </p:nvGrpSpPr>
          <p:grpSpPr bwMode="auto">
            <a:xfrm>
              <a:off x="5042520" y="3616036"/>
              <a:ext cx="720080" cy="288032"/>
              <a:chOff x="899592" y="2420888"/>
              <a:chExt cx="720080" cy="288032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899592" y="2420817"/>
                <a:ext cx="0" cy="288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1619672" y="2428732"/>
                <a:ext cx="0" cy="2801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899592" y="2708920"/>
                <a:ext cx="7200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Арка 46"/>
            <p:cNvSpPr/>
            <p:nvPr/>
          </p:nvSpPr>
          <p:spPr>
            <a:xfrm>
              <a:off x="5150373" y="3576390"/>
              <a:ext cx="504373" cy="163048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 flipH="1">
            <a:off x="1246188" y="2736850"/>
            <a:ext cx="358775" cy="371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4" name="TextBox 52"/>
          <p:cNvSpPr txBox="1">
            <a:spLocks noChangeArrowheads="1"/>
          </p:cNvSpPr>
          <p:nvPr/>
        </p:nvSpPr>
        <p:spPr bwMode="auto">
          <a:xfrm>
            <a:off x="3629025" y="3881438"/>
            <a:ext cx="3619500" cy="922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Быть начеку </a:t>
            </a:r>
            <a:r>
              <a:rPr lang="en-US"/>
              <a:t>&lt;</a:t>
            </a:r>
            <a:r>
              <a:rPr lang="ru-RU"/>
              <a:t>– чека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Разбиться вдребезги </a:t>
            </a:r>
            <a:r>
              <a:rPr lang="en-US"/>
              <a:t>&lt;</a:t>
            </a:r>
            <a:r>
              <a:rPr lang="ru-RU"/>
              <a:t>- дребезг</a:t>
            </a:r>
          </a:p>
        </p:txBody>
      </p:sp>
      <p:sp>
        <p:nvSpPr>
          <p:cNvPr id="30735" name="TextBox 53"/>
          <p:cNvSpPr txBox="1">
            <a:spLocks noChangeArrowheads="1"/>
          </p:cNvSpPr>
          <p:nvPr/>
        </p:nvSpPr>
        <p:spPr bwMode="auto">
          <a:xfrm>
            <a:off x="241300" y="3800475"/>
            <a:ext cx="319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Без разбору </a:t>
            </a:r>
            <a:r>
              <a:rPr lang="en-US"/>
              <a:t>&lt;</a:t>
            </a:r>
            <a:r>
              <a:rPr lang="ru-RU"/>
              <a:t>– разбор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Попасть в тупик </a:t>
            </a:r>
            <a:r>
              <a:rPr lang="en-US"/>
              <a:t>&lt;</a:t>
            </a:r>
            <a:r>
              <a:rPr lang="ru-RU"/>
              <a:t>- тупик</a:t>
            </a:r>
          </a:p>
          <a:p>
            <a:pPr eaLnBrk="1" hangingPunct="1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5140325" y="5021263"/>
            <a:ext cx="476250" cy="72072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1277938" y="5021263"/>
            <a:ext cx="476250" cy="72072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0738" name="Группа 63"/>
          <p:cNvGrpSpPr>
            <a:grpSpLocks/>
          </p:cNvGrpSpPr>
          <p:nvPr/>
        </p:nvGrpSpPr>
        <p:grpSpPr bwMode="auto">
          <a:xfrm>
            <a:off x="4603750" y="5918200"/>
            <a:ext cx="1547813" cy="431800"/>
            <a:chOff x="765475" y="5949280"/>
            <a:chExt cx="1547993" cy="43204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765475" y="5949280"/>
              <a:ext cx="1547993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0746" name="TextBox 59"/>
            <p:cNvSpPr txBox="1">
              <a:spLocks noChangeArrowheads="1"/>
            </p:cNvSpPr>
            <p:nvPr/>
          </p:nvSpPr>
          <p:spPr bwMode="auto">
            <a:xfrm>
              <a:off x="765475" y="5949280"/>
              <a:ext cx="1547993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/>
                <a:t>Слитно</a:t>
              </a:r>
            </a:p>
          </p:txBody>
        </p:sp>
      </p:grpSp>
      <p:grpSp>
        <p:nvGrpSpPr>
          <p:cNvPr id="30739" name="Группа 64"/>
          <p:cNvGrpSpPr>
            <a:grpSpLocks/>
          </p:cNvGrpSpPr>
          <p:nvPr/>
        </p:nvGrpSpPr>
        <p:grpSpPr bwMode="auto">
          <a:xfrm>
            <a:off x="741363" y="5918200"/>
            <a:ext cx="1549400" cy="431800"/>
            <a:chOff x="4603933" y="5949280"/>
            <a:chExt cx="1547993" cy="432048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603933" y="5949280"/>
              <a:ext cx="1547993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744" name="TextBox 60"/>
            <p:cNvSpPr txBox="1">
              <a:spLocks noChangeArrowheads="1"/>
            </p:cNvSpPr>
            <p:nvPr/>
          </p:nvSpPr>
          <p:spPr bwMode="auto">
            <a:xfrm>
              <a:off x="4603933" y="5949280"/>
              <a:ext cx="1547993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/>
                <a:t>Раздельно</a:t>
              </a: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3713163" y="3860800"/>
            <a:ext cx="3535362" cy="963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69875" y="3860800"/>
            <a:ext cx="2663825" cy="963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42" name="TextBox 2"/>
          <p:cNvSpPr txBox="1">
            <a:spLocks noChangeArrowheads="1"/>
          </p:cNvSpPr>
          <p:nvPr/>
        </p:nvSpPr>
        <p:spPr bwMode="auto">
          <a:xfrm>
            <a:off x="1162050" y="2373313"/>
            <a:ext cx="71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Нар.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cs typeface="Trebuchet MS" pitchFamily="34" charset="0"/>
              </a:rPr>
              <a:t>Вывод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Мы создали анимационные модели, которые можно использовать в практической деятельности. Что позволяет лучше усваивать и осмысливать учебный материал. Но на этом наша работа не заканчивается, и мы планируем создать анимационные модели для других понятий и представлений. 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92D050"/>
                </a:solidFill>
                <a:cs typeface="Trebuchet MS" pitchFamily="34" charset="0"/>
              </a:rPr>
              <a:t>Цель:</a:t>
            </a:r>
            <a:endParaRPr lang="ru-RU" i="1" dirty="0" smtClean="0">
              <a:solidFill>
                <a:srgbClr val="92D050"/>
              </a:solidFill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447800"/>
            <a:ext cx="7124700" cy="40513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представление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визуализации понятий, позволяющих развить способность восприятия и понимания.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cs typeface="Trebuchet MS" pitchFamily="34" charset="0"/>
              </a:rPr>
              <a:t>Рефлексия 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Сопоставление понятий привело к систематизации знаний. Продвинуло в понимании решений задач разных типов. Анимационные эффекты структурировали наше представление о категориях «время», «пространство», «функция», «модуль», «корень».</a:t>
            </a:r>
            <a:br>
              <a:rPr lang="ru-RU" sz="2400" smtClean="0"/>
            </a:br>
            <a:r>
              <a:rPr lang="ru-RU" sz="2400" smtClean="0"/>
              <a:t>Создали учебное пособие, которое демонстрирует процессы построения и употребления схем в различных областях практики.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cs typeface="Trebuchet MS" pitchFamily="34" charset="0"/>
              </a:rPr>
              <a:t>Список используемой литературы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1. Метапредмет «Знак» Громыко Ю.В. Москва 2001 г.</a:t>
            </a:r>
          </a:p>
          <a:p>
            <a:pPr eaLnBrk="1" hangingPunct="1"/>
            <a:r>
              <a:rPr lang="ru-RU" sz="2400" smtClean="0"/>
              <a:t>2. словарь конструктивов Мордов Ф.М. Москва 2001 г.</a:t>
            </a:r>
          </a:p>
          <a:p>
            <a:pPr eaLnBrk="1" hangingPunct="1"/>
            <a:r>
              <a:rPr lang="ru-RU" sz="2400" smtClean="0"/>
              <a:t>3. Графические варианты схем Усольцев С.П. Москва 2001 г.</a:t>
            </a:r>
          </a:p>
          <a:p>
            <a:pPr eaLnBrk="1" hangingPunct="1"/>
            <a:r>
              <a:rPr lang="ru-RU" sz="2400" smtClean="0"/>
              <a:t>4. Словарь разработки и подготовки преподавателям метапредмета «Знак» Морозов Ф.М. 1999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:\Users\Учитель\Desktop\IMG_6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90575"/>
            <a:ext cx="39909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3482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1" name="Picture 2" descr="C:\Users\Учитель\Desktop\IMG_6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903">
            <a:off x="5043488" y="3249613"/>
            <a:ext cx="417671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 descr="C:\Users\Учитель\Desktop\IMG_6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384">
            <a:off x="136525" y="3235325"/>
            <a:ext cx="39497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600" b="1" i="1" smtClean="0">
                <a:solidFill>
                  <a:srgbClr val="92D050"/>
                </a:solidFill>
                <a:cs typeface="Trebuchet MS" pitchFamily="34" charset="0"/>
              </a:rPr>
              <a:t>Задачи:</a:t>
            </a:r>
            <a:r>
              <a:rPr lang="ru-RU" sz="2600" smtClean="0">
                <a:cs typeface="Trebuchet MS" pitchFamily="34" charset="0"/>
              </a:rPr>
              <a:t/>
            </a:r>
            <a:br>
              <a:rPr lang="ru-RU" sz="2600" smtClean="0">
                <a:cs typeface="Trebuchet MS" pitchFamily="34" charset="0"/>
              </a:rPr>
            </a:br>
            <a:endParaRPr lang="ru-RU" sz="2600" smtClean="0">
              <a:cs typeface="Trebuchet MS" pitchFamily="34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990600" y="1600200"/>
            <a:ext cx="7124700" cy="40513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Определить набор общих понятий, которые присутствуют в русском языке и математике.</a:t>
            </a:r>
          </a:p>
          <a:p>
            <a:pPr eaLnBrk="1" hangingPunct="1"/>
            <a:r>
              <a:rPr lang="ru-RU" sz="2400" dirty="0" smtClean="0"/>
              <a:t>Создать образное представление данных понятий.</a:t>
            </a:r>
          </a:p>
          <a:p>
            <a:pPr eaLnBrk="1" hangingPunct="1"/>
            <a:r>
              <a:rPr lang="ru-RU" sz="2400" dirty="0" smtClean="0"/>
              <a:t>Создать сайт с методическими разработками.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92D050"/>
                </a:solidFill>
                <a:cs typeface="Trebuchet MS" pitchFamily="34" charset="0"/>
              </a:rPr>
              <a:t>Актуальность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век – век развития информационных технологий, а также век внедрения их в образовательный процесс. Человек с малых лет начинает получать информацию с помощью картинок, а в наше время, с помощью компьютера.  Порой на уроках ученик без наглядного материала не может усвоить новую тему. Чтобы решить данную проблему, можно использовать анимации. В помощь педагогам и ученикам мы создали наш проект.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92D050"/>
                </a:solidFill>
                <a:cs typeface="Trebuchet MS" pitchFamily="34" charset="0"/>
              </a:rPr>
              <a:t>Введение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Несмотря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то, что русский язык и математика относятся к разным областям учебной деятельности, всё-таки возможно найти между ними что-то общее. Мы выделили  три понятия, которые являются значимыми в данных учебных предметах. Это модуль, корень и функция. О каждом из них расскажем более подробно. 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</a:rPr>
              <a:t>МОДУЛЬ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расстояние от начала координат до заданной точки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dirty="0" smtClean="0">
                <a:cs typeface="Trebuchet MS" pitchFamily="34" charset="0"/>
              </a:rPr>
              <a:t>Учебные задачи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09650" y="1809750"/>
            <a:ext cx="3471863" cy="4051300"/>
          </a:xfrm>
          <a:ln>
            <a:solidFill>
              <a:schemeClr val="accent6"/>
            </a:solidFill>
          </a:ln>
        </p:spPr>
        <p:txBody>
          <a:bodyPr rtlCol="0" anchor="t">
            <a:normAutofit fontScale="92500" lnSpcReduction="20000"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ru-RU" sz="2200" dirty="0" smtClean="0">
              <a:solidFill>
                <a:srgbClr val="92D050"/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ru-RU" sz="2200" dirty="0" smtClean="0">
                <a:solidFill>
                  <a:srgbClr val="92D050"/>
                </a:solidFill>
              </a:rPr>
              <a:t>Математика</a:t>
            </a:r>
            <a:endParaRPr lang="ru-RU" sz="2200" dirty="0">
              <a:solidFill>
                <a:srgbClr val="92D050"/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1.Преобразование выражения                        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Решение уравнения и неравенства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Построение графиков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470275" cy="4038600"/>
          </a:xfrm>
          <a:ln>
            <a:solidFill>
              <a:schemeClr val="accent6"/>
            </a:solidFill>
          </a:ln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ru-RU" sz="2200" dirty="0" smtClean="0">
              <a:solidFill>
                <a:srgbClr val="92D050"/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ru-RU" sz="2200" dirty="0" smtClean="0">
                <a:solidFill>
                  <a:srgbClr val="92D050"/>
                </a:solidFill>
              </a:rPr>
              <a:t>Русский язык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глагольных  форм прошедшего времени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глагольных форм настоящего времени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Образование деепричастий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88" y="0"/>
            <a:ext cx="91582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 descr="http://www.autowp.ru/pictures/renault/twingo/autowp.ru_renault_twingo__rive_gauche_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431800"/>
            <a:ext cx="206216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q-wallpapers_ru_cars_9787_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5"/>
          <a:stretch>
            <a:fillRect/>
          </a:stretch>
        </p:blipFill>
        <p:spPr bwMode="auto">
          <a:xfrm>
            <a:off x="1981200" y="350838"/>
            <a:ext cx="2286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252913" y="-76200"/>
            <a:ext cx="0" cy="1676400"/>
          </a:xfrm>
          <a:prstGeom prst="line">
            <a:avLst/>
          </a:prstGeom>
          <a:ln w="412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743200" y="1600200"/>
            <a:ext cx="0" cy="354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252913" y="1485900"/>
            <a:ext cx="0" cy="354013"/>
          </a:xfrm>
          <a:prstGeom prst="line">
            <a:avLst/>
          </a:prstGeom>
          <a:ln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295400" y="1600200"/>
            <a:ext cx="0" cy="354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938" y="1624013"/>
            <a:ext cx="0" cy="354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638800" y="1600200"/>
            <a:ext cx="0" cy="354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086600" y="1600200"/>
            <a:ext cx="0" cy="354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534400" y="1589088"/>
            <a:ext cx="0" cy="352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2225" y="1624013"/>
            <a:ext cx="0" cy="354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78" name="Прямоугольник 9"/>
          <p:cNvSpPr>
            <a:spLocks noChangeArrowheads="1"/>
          </p:cNvSpPr>
          <p:nvPr/>
        </p:nvSpPr>
        <p:spPr bwMode="auto">
          <a:xfrm>
            <a:off x="4046538" y="1785938"/>
            <a:ext cx="441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/>
              <a:t>0</a:t>
            </a:r>
          </a:p>
        </p:txBody>
      </p:sp>
      <p:sp>
        <p:nvSpPr>
          <p:cNvPr id="11279" name="Прямоугольник 10"/>
          <p:cNvSpPr>
            <a:spLocks noChangeArrowheads="1"/>
          </p:cNvSpPr>
          <p:nvPr/>
        </p:nvSpPr>
        <p:spPr bwMode="auto">
          <a:xfrm>
            <a:off x="5461000" y="18811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1</a:t>
            </a:r>
          </a:p>
        </p:txBody>
      </p:sp>
      <p:sp>
        <p:nvSpPr>
          <p:cNvPr id="11280" name="Прямоугольник 11"/>
          <p:cNvSpPr>
            <a:spLocks noChangeArrowheads="1"/>
          </p:cNvSpPr>
          <p:nvPr/>
        </p:nvSpPr>
        <p:spPr bwMode="auto">
          <a:xfrm>
            <a:off x="2557463" y="1924050"/>
            <a:ext cx="45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-1</a:t>
            </a:r>
          </a:p>
        </p:txBody>
      </p:sp>
      <p:sp>
        <p:nvSpPr>
          <p:cNvPr id="11281" name="Прямоугольник 12"/>
          <p:cNvSpPr>
            <a:spLocks noChangeArrowheads="1"/>
          </p:cNvSpPr>
          <p:nvPr/>
        </p:nvSpPr>
        <p:spPr bwMode="auto">
          <a:xfrm>
            <a:off x="1066800" y="1914525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-2</a:t>
            </a:r>
          </a:p>
        </p:txBody>
      </p:sp>
      <p:sp>
        <p:nvSpPr>
          <p:cNvPr id="11282" name="Прямоугольник 13"/>
          <p:cNvSpPr>
            <a:spLocks noChangeArrowheads="1"/>
          </p:cNvSpPr>
          <p:nvPr/>
        </p:nvSpPr>
        <p:spPr bwMode="auto">
          <a:xfrm>
            <a:off x="22225" y="1890713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-3</a:t>
            </a:r>
          </a:p>
        </p:txBody>
      </p:sp>
      <p:sp>
        <p:nvSpPr>
          <p:cNvPr id="11283" name="Прямоугольник 14"/>
          <p:cNvSpPr>
            <a:spLocks noChangeArrowheads="1"/>
          </p:cNvSpPr>
          <p:nvPr/>
        </p:nvSpPr>
        <p:spPr bwMode="auto">
          <a:xfrm>
            <a:off x="8356600" y="19034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3</a:t>
            </a:r>
          </a:p>
        </p:txBody>
      </p:sp>
      <p:sp>
        <p:nvSpPr>
          <p:cNvPr id="11284" name="Прямоугольник 15"/>
          <p:cNvSpPr>
            <a:spLocks noChangeArrowheads="1"/>
          </p:cNvSpPr>
          <p:nvPr/>
        </p:nvSpPr>
        <p:spPr bwMode="auto">
          <a:xfrm>
            <a:off x="6891338" y="1914525"/>
            <a:ext cx="357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2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267200" y="801688"/>
            <a:ext cx="4267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-14288" y="801688"/>
            <a:ext cx="4267201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05313" y="431800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S=3 </a:t>
            </a:r>
            <a:r>
              <a:rPr lang="ru-RU"/>
              <a:t>м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778125" y="431800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S=3 </a:t>
            </a:r>
            <a:r>
              <a:rPr lang="ru-RU"/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8844E-6 L -0.25834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2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32948E-6 L 0.25451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1927</TotalTime>
  <Words>708</Words>
  <Application>Microsoft Office PowerPoint</Application>
  <PresentationFormat>Экран (4:3)</PresentationFormat>
  <Paragraphs>195</Paragraphs>
  <Slides>32</Slides>
  <Notes>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Spring</vt:lpstr>
      <vt:lpstr>Презентация PowerPoint</vt:lpstr>
      <vt:lpstr>Презентация PowerPoint</vt:lpstr>
      <vt:lpstr>Цель:</vt:lpstr>
      <vt:lpstr>Задачи: </vt:lpstr>
      <vt:lpstr>Актуальность </vt:lpstr>
      <vt:lpstr>Введение </vt:lpstr>
      <vt:lpstr>Презентация PowerPoint</vt:lpstr>
      <vt:lpstr>Учебные задачи</vt:lpstr>
      <vt:lpstr>Презентация PowerPoint</vt:lpstr>
      <vt:lpstr>Презентация PowerPoint</vt:lpstr>
      <vt:lpstr>Презентация PowerPoint</vt:lpstr>
      <vt:lpstr>Применение </vt:lpstr>
      <vt:lpstr>Презентация PowerPoint</vt:lpstr>
      <vt:lpstr> Учебные задачи</vt:lpstr>
      <vt:lpstr>Презентация PowerPoint</vt:lpstr>
      <vt:lpstr>Презентация PowerPoint</vt:lpstr>
      <vt:lpstr>Применение</vt:lpstr>
      <vt:lpstr>Презентация PowerPoint</vt:lpstr>
      <vt:lpstr>Учебные задачи</vt:lpstr>
      <vt:lpstr>Презентация PowerPoint</vt:lpstr>
      <vt:lpstr>Презентация PowerPoint</vt:lpstr>
      <vt:lpstr>Презентация PowerPoint</vt:lpstr>
      <vt:lpstr>Математика</vt:lpstr>
      <vt:lpstr>Математика</vt:lpstr>
      <vt:lpstr>Математика </vt:lpstr>
      <vt:lpstr>Математика </vt:lpstr>
      <vt:lpstr>Применение </vt:lpstr>
      <vt:lpstr>Применение</vt:lpstr>
      <vt:lpstr>Вывод</vt:lpstr>
      <vt:lpstr>Рефлексия </vt:lpstr>
      <vt:lpstr>Список используемой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Oston</dc:creator>
  <cp:lastModifiedBy>Учитель</cp:lastModifiedBy>
  <cp:revision>63</cp:revision>
  <cp:lastPrinted>1601-01-01T00:00:00Z</cp:lastPrinted>
  <dcterms:created xsi:type="dcterms:W3CDTF">2013-02-13T17:37:04Z</dcterms:created>
  <dcterms:modified xsi:type="dcterms:W3CDTF">2013-04-12T08:55:07Z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