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9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4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13.10.2015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548680"/>
            <a:ext cx="74168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Прочитай предложения. Дополни их второстепенными членами. Запиши получившийся текст.</a:t>
            </a:r>
            <a:endParaRPr lang="ru-RU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83568" y="2564904"/>
            <a:ext cx="79208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  Сияет солнце. Плывут облака. Распустились цветы. Щебечут птицы.</a:t>
            </a:r>
            <a:endParaRPr lang="ru-RU" sz="4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260648"/>
            <a:ext cx="8229600" cy="54006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4300" b="1" dirty="0" smtClean="0"/>
              <a:t>Люди смотрели на стаю уток и, </a:t>
            </a:r>
            <a:r>
              <a:rPr lang="ru-RU" sz="4300" b="1" dirty="0" err="1" smtClean="0"/>
              <a:t>зам___ч___я</a:t>
            </a:r>
            <a:r>
              <a:rPr lang="ru-RU" sz="4300" b="1" dirty="0" smtClean="0"/>
              <a:t> в ней что-то странное, показывали на нее руками. И </a:t>
            </a:r>
            <a:r>
              <a:rPr lang="ru-RU" sz="4300" b="1" dirty="0" err="1" smtClean="0"/>
              <a:t>лягу___ке</a:t>
            </a:r>
            <a:r>
              <a:rPr lang="ru-RU" sz="4300" b="1" dirty="0" smtClean="0"/>
              <a:t> ужасно захотелось </a:t>
            </a:r>
            <a:r>
              <a:rPr lang="ru-RU" sz="4300" b="1" dirty="0" err="1" smtClean="0"/>
              <a:t>л___теть</a:t>
            </a:r>
            <a:r>
              <a:rPr lang="ru-RU" sz="4300" b="1" dirty="0" smtClean="0"/>
              <a:t> поближе к </a:t>
            </a:r>
            <a:r>
              <a:rPr lang="ru-RU" sz="4300" b="1" dirty="0" err="1" smtClean="0"/>
              <a:t>з___мле</a:t>
            </a:r>
            <a:r>
              <a:rPr lang="ru-RU" sz="4300" b="1" dirty="0" smtClean="0"/>
              <a:t>, </a:t>
            </a:r>
            <a:r>
              <a:rPr lang="ru-RU" sz="4300" b="1" dirty="0" err="1" smtClean="0"/>
              <a:t>пок___зать</a:t>
            </a:r>
            <a:r>
              <a:rPr lang="ru-RU" sz="4300" b="1" dirty="0" smtClean="0"/>
              <a:t> себя и послушать, что о ней </a:t>
            </a:r>
            <a:r>
              <a:rPr lang="ru-RU" sz="4300" b="1" dirty="0" err="1" smtClean="0"/>
              <a:t>г__в___рят</a:t>
            </a:r>
            <a:r>
              <a:rPr lang="ru-RU" sz="4300" b="1" dirty="0" smtClean="0"/>
              <a:t>.</a:t>
            </a:r>
            <a:endParaRPr lang="ru-RU" sz="43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76672"/>
            <a:ext cx="838842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  Видать сокола (по)полёту, а доброго молодца (по)походке. Мать ляжет (на)мокрое, а детям (по)</a:t>
            </a:r>
            <a:r>
              <a:rPr lang="ru-RU" sz="4000" b="1" dirty="0" err="1" smtClean="0"/>
              <a:t>стелит</a:t>
            </a:r>
            <a:r>
              <a:rPr lang="ru-RU" sz="4000" b="1" dirty="0" smtClean="0"/>
              <a:t> сухое. (От)умного (на)учишься, (от)глупого (раз)учишься. (В)рукавицу ветра не (из)ловишь.</a:t>
            </a:r>
            <a:endParaRPr lang="ru-RU" sz="4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692696"/>
            <a:ext cx="78488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err="1" smtClean="0"/>
              <a:t>С___мочная</a:t>
            </a:r>
            <a:r>
              <a:rPr lang="ru-RU" sz="4000" dirty="0" smtClean="0"/>
              <a:t> </a:t>
            </a:r>
            <a:r>
              <a:rPr lang="ru-RU" sz="4000" dirty="0" err="1" smtClean="0"/>
              <a:t>пл</a:t>
            </a:r>
            <a:r>
              <a:rPr lang="ru-RU" dirty="0" err="1" smtClean="0"/>
              <a:t>___</a:t>
            </a:r>
            <a:r>
              <a:rPr lang="ru-RU" sz="4000" dirty="0" err="1" smtClean="0"/>
              <a:t>ща___ка</a:t>
            </a:r>
            <a:r>
              <a:rPr lang="ru-RU" sz="4000" dirty="0" smtClean="0"/>
              <a:t>, январская </a:t>
            </a:r>
            <a:r>
              <a:rPr lang="ru-RU" sz="4000" dirty="0" err="1" smtClean="0"/>
              <a:t>в___юга</a:t>
            </a:r>
            <a:r>
              <a:rPr lang="ru-RU" sz="4000" dirty="0" smtClean="0"/>
              <a:t>, </a:t>
            </a:r>
            <a:r>
              <a:rPr lang="ru-RU" sz="4000" dirty="0" err="1" smtClean="0"/>
              <a:t>железнод_рожный</a:t>
            </a:r>
            <a:r>
              <a:rPr lang="ru-RU" sz="4000" dirty="0" smtClean="0"/>
              <a:t> </a:t>
            </a:r>
            <a:r>
              <a:rPr lang="ru-RU" sz="4000" dirty="0" err="1" smtClean="0"/>
              <a:t>раз___ез___</a:t>
            </a:r>
            <a:r>
              <a:rPr lang="ru-RU" sz="4000" dirty="0" smtClean="0"/>
              <a:t>, </a:t>
            </a:r>
            <a:r>
              <a:rPr lang="ru-RU" sz="4000" dirty="0" err="1" smtClean="0"/>
              <a:t>б___лоснежные</a:t>
            </a:r>
            <a:r>
              <a:rPr lang="ru-RU" sz="4000" dirty="0" smtClean="0"/>
              <a:t> </a:t>
            </a:r>
            <a:r>
              <a:rPr lang="ru-RU" sz="4000" dirty="0" err="1" smtClean="0"/>
              <a:t>кры</a:t>
            </a:r>
            <a:r>
              <a:rPr lang="ru-RU" sz="4000" smtClean="0"/>
              <a:t> л</a:t>
            </a:r>
            <a:r>
              <a:rPr lang="ru-RU" sz="4000" dirty="0" err="1" smtClean="0"/>
              <a:t>__я</a:t>
            </a:r>
            <a:r>
              <a:rPr lang="ru-RU" sz="4000" dirty="0" smtClean="0"/>
              <a:t>,</a:t>
            </a:r>
          </a:p>
          <a:p>
            <a:r>
              <a:rPr lang="ru-RU" sz="4000" dirty="0" err="1" smtClean="0"/>
              <a:t>б___льшой</a:t>
            </a:r>
            <a:r>
              <a:rPr lang="ru-RU" sz="4000" dirty="0" smtClean="0"/>
              <a:t> </a:t>
            </a:r>
            <a:r>
              <a:rPr lang="ru-RU" sz="4000" dirty="0" err="1" smtClean="0"/>
              <a:t>об___ём</a:t>
            </a:r>
            <a:r>
              <a:rPr lang="ru-RU" sz="4000" dirty="0" smtClean="0"/>
              <a:t>, </a:t>
            </a:r>
            <a:r>
              <a:rPr lang="ru-RU" sz="4000" dirty="0" err="1" smtClean="0"/>
              <a:t>с___стные</a:t>
            </a:r>
            <a:r>
              <a:rPr lang="ru-RU" sz="4000" dirty="0" smtClean="0"/>
              <a:t> припасы, </a:t>
            </a:r>
            <a:r>
              <a:rPr lang="ru-RU" sz="4000" dirty="0" err="1" smtClean="0"/>
              <a:t>под___ёмны</a:t>
            </a:r>
            <a:r>
              <a:rPr lang="ru-RU" sz="4000" dirty="0" smtClean="0"/>
              <a:t> кран, 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260648"/>
            <a:ext cx="86409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</a:t>
            </a:r>
            <a:r>
              <a:rPr lang="ru-RU" sz="3600" dirty="0" err="1" smtClean="0">
                <a:latin typeface="Arial Black" pitchFamily="34" charset="0"/>
              </a:rPr>
              <a:t>Вягл_нуло</a:t>
            </a:r>
            <a:r>
              <a:rPr lang="ru-RU" sz="3600" dirty="0" smtClean="0">
                <a:latin typeface="Arial Black" pitchFamily="34" charset="0"/>
              </a:rPr>
              <a:t> яркое </a:t>
            </a:r>
            <a:r>
              <a:rPr lang="ru-RU" sz="3600" dirty="0" err="1" smtClean="0">
                <a:latin typeface="Arial Black" pitchFamily="34" charset="0"/>
              </a:rPr>
              <a:t>со_нце</a:t>
            </a:r>
            <a:r>
              <a:rPr lang="ru-RU" sz="3600" dirty="0" smtClean="0">
                <a:latin typeface="Arial Black" pitchFamily="34" charset="0"/>
              </a:rPr>
              <a:t>. Вспыхнули, </a:t>
            </a:r>
            <a:r>
              <a:rPr lang="ru-RU" sz="3600" dirty="0" err="1" smtClean="0">
                <a:latin typeface="Arial Black" pitchFamily="34" charset="0"/>
              </a:rPr>
              <a:t>засв_тились</a:t>
            </a:r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dirty="0" err="1" smtClean="0">
                <a:latin typeface="Arial Black" pitchFamily="34" charset="0"/>
              </a:rPr>
              <a:t>сн_га</a:t>
            </a:r>
            <a:r>
              <a:rPr lang="ru-RU" sz="3600" dirty="0" smtClean="0">
                <a:latin typeface="Arial Black" pitchFamily="34" charset="0"/>
              </a:rPr>
              <a:t>. Синие, красные, </a:t>
            </a:r>
            <a:r>
              <a:rPr lang="ru-RU" sz="3600" dirty="0" err="1" smtClean="0">
                <a:latin typeface="Arial Black" pitchFamily="34" charset="0"/>
              </a:rPr>
              <a:t>з_лёные</a:t>
            </a:r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dirty="0" err="1" smtClean="0">
                <a:latin typeface="Arial Black" pitchFamily="34" charset="0"/>
              </a:rPr>
              <a:t>ог_ньки</a:t>
            </a:r>
            <a:r>
              <a:rPr lang="ru-RU" sz="3600" dirty="0" smtClean="0">
                <a:latin typeface="Arial Black" pitchFamily="34" charset="0"/>
              </a:rPr>
              <a:t> зажглись на </a:t>
            </a:r>
            <a:r>
              <a:rPr lang="ru-RU" sz="3600" dirty="0" err="1" smtClean="0">
                <a:latin typeface="Arial Black" pitchFamily="34" charset="0"/>
              </a:rPr>
              <a:t>з_мле</a:t>
            </a:r>
            <a:r>
              <a:rPr lang="ru-RU" sz="3600" dirty="0" smtClean="0">
                <a:latin typeface="Arial Black" pitchFamily="34" charset="0"/>
              </a:rPr>
              <a:t>, </a:t>
            </a:r>
            <a:r>
              <a:rPr lang="ru-RU" sz="3600" dirty="0" err="1" smtClean="0">
                <a:latin typeface="Arial Black" pitchFamily="34" charset="0"/>
              </a:rPr>
              <a:t>на</a:t>
            </a:r>
            <a:r>
              <a:rPr lang="ru-RU" sz="3600" dirty="0" smtClean="0">
                <a:latin typeface="Arial Black" pitchFamily="34" charset="0"/>
              </a:rPr>
              <a:t> кустах, на </a:t>
            </a:r>
            <a:r>
              <a:rPr lang="ru-RU" sz="3600" dirty="0" err="1" smtClean="0">
                <a:latin typeface="Arial Black" pitchFamily="34" charset="0"/>
              </a:rPr>
              <a:t>д_ревьях</a:t>
            </a:r>
            <a:r>
              <a:rPr lang="ru-RU" sz="3600" dirty="0" smtClean="0">
                <a:latin typeface="Arial Black" pitchFamily="34" charset="0"/>
              </a:rPr>
              <a:t>. Подул </a:t>
            </a:r>
            <a:r>
              <a:rPr lang="ru-RU" sz="3600" dirty="0" err="1" smtClean="0">
                <a:latin typeface="Arial Black" pitchFamily="34" charset="0"/>
              </a:rPr>
              <a:t>в_терок</a:t>
            </a:r>
            <a:r>
              <a:rPr lang="ru-RU" sz="3600" dirty="0" smtClean="0">
                <a:latin typeface="Arial Black" pitchFamily="34" charset="0"/>
              </a:rPr>
              <a:t>, </a:t>
            </a:r>
            <a:r>
              <a:rPr lang="ru-RU" sz="3600" dirty="0" err="1" smtClean="0">
                <a:latin typeface="Arial Black" pitchFamily="34" charset="0"/>
              </a:rPr>
              <a:t>стр_хнул</a:t>
            </a:r>
            <a:r>
              <a:rPr lang="ru-RU" sz="3600" dirty="0" smtClean="0">
                <a:latin typeface="Arial Black" pitchFamily="34" charset="0"/>
              </a:rPr>
              <a:t> иней с </a:t>
            </a:r>
            <a:r>
              <a:rPr lang="ru-RU" sz="3600" dirty="0" err="1" smtClean="0">
                <a:latin typeface="Arial Black" pitchFamily="34" charset="0"/>
              </a:rPr>
              <a:t>в_твей</a:t>
            </a:r>
            <a:r>
              <a:rPr lang="ru-RU" sz="3600" dirty="0" smtClean="0">
                <a:latin typeface="Arial Black" pitchFamily="34" charset="0"/>
              </a:rPr>
              <a:t>. </a:t>
            </a:r>
            <a:r>
              <a:rPr lang="ru-RU" sz="3600" smtClean="0">
                <a:latin typeface="Arial Black" pitchFamily="34" charset="0"/>
              </a:rPr>
              <a:t>В </a:t>
            </a:r>
            <a:r>
              <a:rPr lang="ru-RU" sz="3600" dirty="0" smtClean="0">
                <a:latin typeface="Arial Black" pitchFamily="34" charset="0"/>
              </a:rPr>
              <a:t>воздухе </a:t>
            </a:r>
            <a:r>
              <a:rPr lang="ru-RU" sz="3600" dirty="0" err="1" smtClean="0">
                <a:latin typeface="Arial Black" pitchFamily="34" charset="0"/>
              </a:rPr>
              <a:t>за_скрились</a:t>
            </a:r>
            <a:r>
              <a:rPr lang="ru-RU" sz="3600" dirty="0" smtClean="0">
                <a:latin typeface="Arial Black" pitchFamily="34" charset="0"/>
              </a:rPr>
              <a:t>, </a:t>
            </a:r>
            <a:r>
              <a:rPr lang="ru-RU" sz="3600" dirty="0" err="1" smtClean="0">
                <a:latin typeface="Arial Black" pitchFamily="34" charset="0"/>
              </a:rPr>
              <a:t>запл_сали</a:t>
            </a:r>
            <a:r>
              <a:rPr lang="ru-RU" sz="3600" dirty="0" smtClean="0">
                <a:latin typeface="Arial Black" pitchFamily="34" charset="0"/>
              </a:rPr>
              <a:t> разноцветные </a:t>
            </a:r>
            <a:r>
              <a:rPr lang="ru-RU" sz="3600" dirty="0" err="1" smtClean="0">
                <a:latin typeface="Arial Black" pitchFamily="34" charset="0"/>
              </a:rPr>
              <a:t>ог_ньки</a:t>
            </a:r>
            <a:r>
              <a:rPr lang="ru-RU" sz="3600" dirty="0" smtClean="0">
                <a:latin typeface="Arial Black" pitchFamily="34" charset="0"/>
              </a:rPr>
              <a:t>.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51520" y="548680"/>
            <a:ext cx="86409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1) Существительное, ____________________, _______________________________, __________________ -  части речи.</a:t>
            </a:r>
          </a:p>
          <a:p>
            <a:r>
              <a:rPr lang="ru-RU" sz="2800" dirty="0" smtClean="0">
                <a:latin typeface="Arial Black" pitchFamily="34" charset="0"/>
              </a:rPr>
              <a:t>2) Мама, тётя, ________________, ________________, ____________________ - родственники.</a:t>
            </a:r>
          </a:p>
          <a:p>
            <a:r>
              <a:rPr lang="ru-RU" sz="2800" dirty="0" smtClean="0">
                <a:latin typeface="Arial Black" pitchFamily="34" charset="0"/>
              </a:rPr>
              <a:t>3) Умножение, сложение, _____________________, </a:t>
            </a:r>
          </a:p>
          <a:p>
            <a:r>
              <a:rPr lang="ru-RU" sz="2800" dirty="0" smtClean="0">
                <a:latin typeface="Arial Black" pitchFamily="34" charset="0"/>
              </a:rPr>
              <a:t>_________________________ - математические действия.</a:t>
            </a:r>
          </a:p>
          <a:p>
            <a:r>
              <a:rPr lang="ru-RU" sz="2800" dirty="0" smtClean="0">
                <a:latin typeface="Arial Black" pitchFamily="34" charset="0"/>
              </a:rPr>
              <a:t>4) Ворона, аист,  __________________, ______________ - птицы.</a:t>
            </a:r>
          </a:p>
          <a:p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400" dirty="0" smtClean="0"/>
              <a:t>   1.  В африканских степях водятся огромные слоны, жирафы, страусы, носороги.</a:t>
            </a:r>
          </a:p>
          <a:p>
            <a:pPr>
              <a:buNone/>
            </a:pPr>
            <a:r>
              <a:rPr lang="ru-RU" sz="4400" dirty="0" smtClean="0"/>
              <a:t>2. Слон от радости хохочет,</a:t>
            </a:r>
          </a:p>
          <a:p>
            <a:pPr>
              <a:buNone/>
            </a:pPr>
            <a:r>
              <a:rPr lang="ru-RU" sz="4400" dirty="0" smtClean="0"/>
              <a:t>И их хоботом щекочет,</a:t>
            </a:r>
          </a:p>
          <a:p>
            <a:pPr>
              <a:buNone/>
            </a:pPr>
            <a:r>
              <a:rPr lang="ru-RU" sz="4400" dirty="0" smtClean="0"/>
              <a:t>И ушами хлопает, </a:t>
            </a:r>
          </a:p>
          <a:p>
            <a:pPr>
              <a:buNone/>
            </a:pPr>
            <a:r>
              <a:rPr lang="ru-RU" sz="4400" dirty="0" smtClean="0"/>
              <a:t>И ногами топает.</a:t>
            </a:r>
          </a:p>
          <a:p>
            <a:pPr>
              <a:buNone/>
            </a:pPr>
            <a:endParaRPr lang="ru-RU" sz="4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000" dirty="0" smtClean="0"/>
              <a:t>3. Смелый путешественник </a:t>
            </a:r>
            <a:r>
              <a:rPr lang="ru-RU" sz="4000" dirty="0" err="1" smtClean="0"/>
              <a:t>Америго</a:t>
            </a:r>
            <a:r>
              <a:rPr lang="ru-RU" sz="4000" dirty="0" smtClean="0"/>
              <a:t> </a:t>
            </a:r>
            <a:r>
              <a:rPr lang="ru-RU" sz="4000" dirty="0" err="1" smtClean="0"/>
              <a:t>Веспуччи</a:t>
            </a:r>
            <a:r>
              <a:rPr lang="ru-RU" sz="4000" dirty="0" smtClean="0"/>
              <a:t> открыл Северную, а не Южную Америку. Отважный мореплаватель Колумб искал морской путь в Индию, но открыл Северную Америку. Португальский мореплаватель Магеллан первым проплыл вокруг света по морям и океанам.</a:t>
            </a:r>
            <a:endParaRPr lang="ru-RU" sz="4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-387424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 предложение с однородными членами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а) В кабинете у доктора по-прежнему жили ёжики, зайцы и белки.</a:t>
            </a:r>
          </a:p>
          <a:p>
            <a:pPr>
              <a:buNone/>
            </a:pPr>
            <a:r>
              <a:rPr lang="ru-RU" sz="3600" dirty="0" smtClean="0"/>
              <a:t>б</a:t>
            </a:r>
            <a:r>
              <a:rPr lang="ru-RU" sz="3600" dirty="0" smtClean="0"/>
              <a:t>) Закружились снежные хлопья, понеслись по земле белые вихри.</a:t>
            </a:r>
          </a:p>
          <a:p>
            <a:pPr>
              <a:buNone/>
            </a:pPr>
            <a:r>
              <a:rPr lang="ru-RU" sz="3600" dirty="0" smtClean="0"/>
              <a:t>в) Мама засмеялась, она обняла меня.</a:t>
            </a:r>
          </a:p>
          <a:p>
            <a:pPr>
              <a:buNone/>
            </a:pPr>
            <a:r>
              <a:rPr lang="ru-RU" sz="3600" dirty="0" smtClean="0"/>
              <a:t>г) Ветер весело шумит, судно весело бежит.</a:t>
            </a:r>
            <a:endParaRPr lang="ru-RU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Укажите предложение с однородными сказуемыми.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None/>
            </a:pPr>
            <a:r>
              <a:rPr lang="ru-RU" sz="3200" dirty="0" smtClean="0"/>
              <a:t>а</a:t>
            </a:r>
            <a:r>
              <a:rPr lang="ru-RU" sz="3200" dirty="0" smtClean="0"/>
              <a:t>) Два маленьких котенка поссорились в углу.</a:t>
            </a:r>
          </a:p>
          <a:p>
            <a:pPr marL="514350" indent="-514350">
              <a:buNone/>
            </a:pPr>
            <a:r>
              <a:rPr lang="ru-RU" sz="3200" dirty="0" smtClean="0"/>
              <a:t>б) Сердитая хозяйка взяла свою метлу и вымела из кухни дерущихся котят…</a:t>
            </a:r>
          </a:p>
          <a:p>
            <a:pPr marL="514350" indent="-514350">
              <a:buNone/>
            </a:pPr>
            <a:r>
              <a:rPr lang="ru-RU" sz="3200" dirty="0" smtClean="0"/>
              <a:t>в) А дело было ночью, зимою, в январе.</a:t>
            </a:r>
          </a:p>
          <a:p>
            <a:pPr marL="514350" indent="-514350">
              <a:buNone/>
            </a:pPr>
            <a:r>
              <a:rPr lang="ru-RU" sz="3200" dirty="0" smtClean="0"/>
              <a:t>г) Два маленьких котенка озябли во дворе.</a:t>
            </a:r>
          </a:p>
          <a:p>
            <a:pPr marL="514350" indent="-514350">
              <a:buNone/>
            </a:pPr>
            <a:endParaRPr lang="ru-RU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 предложение, в котором неправильно расставлены запятые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а</a:t>
            </a:r>
            <a:r>
              <a:rPr lang="ru-RU" sz="3200" dirty="0" smtClean="0"/>
              <a:t>) Раскат грома долго катился по полям, по лесам и перелескам.</a:t>
            </a:r>
          </a:p>
          <a:p>
            <a:pPr>
              <a:buNone/>
            </a:pPr>
            <a:r>
              <a:rPr lang="ru-RU" sz="3200" dirty="0" smtClean="0"/>
              <a:t>Б) Улыбнулось солнышко, выглянуло из-за туч и покатилось по небу.</a:t>
            </a:r>
          </a:p>
          <a:p>
            <a:pPr>
              <a:buNone/>
            </a:pPr>
            <a:r>
              <a:rPr lang="ru-RU" sz="3200" dirty="0" smtClean="0"/>
              <a:t>В) Радует лето ребятишек лесными ягодами: земляникой, малиной, черникой.</a:t>
            </a:r>
          </a:p>
          <a:p>
            <a:pPr>
              <a:buNone/>
            </a:pPr>
            <a:r>
              <a:rPr lang="ru-RU" sz="3200" dirty="0" smtClean="0"/>
              <a:t>Г) Отдыхают тетерева кормятся клюют березовые почки, гуляют под деревьями.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76672"/>
            <a:ext cx="784887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Подели текст на предложения. Подчеркни подлежащее и сказуемое. Поставь звездочку карандашом над тем предложением, которое является нераспространенным.</a:t>
            </a: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2132856"/>
            <a:ext cx="842493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 Black" pitchFamily="34" charset="0"/>
              </a:rPr>
              <a:t>   Пришел сентябрь после знойного лета наступила осень по опушкам лесов еще растут подосиновики и сыроежки на старых больших пнях жмутся друг к дружке опёнки</a:t>
            </a:r>
            <a:r>
              <a:rPr lang="ru-RU" dirty="0" smtClean="0">
                <a:latin typeface="Arial Black" pitchFamily="34" charset="0"/>
              </a:rPr>
              <a:t>.</a:t>
            </a:r>
            <a:endParaRPr lang="ru-RU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Укажи предложение, в котором знаки препинания расставлены верно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А) Выпал снег и накрыл землю белым, пушистым одеялом.</a:t>
            </a:r>
          </a:p>
          <a:p>
            <a:pPr>
              <a:buNone/>
            </a:pPr>
            <a:r>
              <a:rPr lang="ru-RU" sz="3200" dirty="0" smtClean="0"/>
              <a:t>Б) </a:t>
            </a:r>
            <a:r>
              <a:rPr lang="ru-RU" sz="3200" dirty="0" smtClean="0"/>
              <a:t>В</a:t>
            </a:r>
            <a:r>
              <a:rPr lang="ru-RU" sz="3200" dirty="0" smtClean="0"/>
              <a:t>ыпал снег, и накрыл землю белым, пушистым одеялом.</a:t>
            </a:r>
          </a:p>
          <a:p>
            <a:pPr>
              <a:buNone/>
            </a:pPr>
            <a:r>
              <a:rPr lang="ru-RU" sz="3200" dirty="0" smtClean="0"/>
              <a:t>В) Выпал сне и накрыл землю белым, и пушистым одеялом.</a:t>
            </a:r>
          </a:p>
          <a:p>
            <a:pPr>
              <a:buNone/>
            </a:pPr>
            <a:r>
              <a:rPr lang="ru-RU" sz="3200" dirty="0" smtClean="0"/>
              <a:t>Г) Выпал снег и накрыл землю белым пушистым одеялом.</a:t>
            </a:r>
            <a:endParaRPr lang="ru-RU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Поставь пропущенные запятые.</a:t>
            </a:r>
            <a:endParaRPr lang="ru-RU" sz="3200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196747"/>
          <a:ext cx="8229600" cy="56612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943542"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и</a:t>
                      </a:r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</a:tr>
              <a:tr h="943542"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а</a:t>
                      </a:r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и</a:t>
                      </a:r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/>
                    </a:p>
                  </a:txBody>
                  <a:tcPr/>
                </a:tc>
              </a:tr>
              <a:tr h="943542"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но</a:t>
                      </a:r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/>
                    </a:p>
                  </a:txBody>
                  <a:tcPr/>
                </a:tc>
              </a:tr>
              <a:tr h="943542">
                <a:tc>
                  <a:txBody>
                    <a:bodyPr/>
                    <a:lstStyle/>
                    <a:p>
                      <a:endParaRPr lang="ru-RU" sz="4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а</a:t>
                      </a:r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/>
                    </a:p>
                  </a:txBody>
                  <a:tcPr/>
                </a:tc>
              </a:tr>
              <a:tr h="943542"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но</a:t>
                      </a:r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4800" dirty="0" smtClean="0"/>
                        <a:t>и</a:t>
                      </a:r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</a:tr>
              <a:tr h="943542"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48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Овал 7"/>
          <p:cNvSpPr/>
          <p:nvPr/>
        </p:nvSpPr>
        <p:spPr>
          <a:xfrm>
            <a:off x="755576" y="1340768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483768" y="1340768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652120" y="1340768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27584" y="2276872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067944" y="2276872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7308304" y="2276872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755576" y="3212976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2555776" y="3212976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796136" y="3212976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755576" y="4149080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483768" y="4149080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5724128" y="4149080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827584" y="5085184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3995936" y="5085184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7380312" y="5085184"/>
            <a:ext cx="864096" cy="648072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3891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dirty="0" smtClean="0"/>
              <a:t>      Дети увидели в лесу ежика но не подошли к нему. Ученье свет а </a:t>
            </a:r>
            <a:r>
              <a:rPr lang="ru-RU" sz="3600" dirty="0" err="1" smtClean="0"/>
              <a:t>неученье</a:t>
            </a:r>
            <a:r>
              <a:rPr lang="ru-RU" sz="3600" dirty="0" smtClean="0"/>
              <a:t> – тьма. Птичка примчалась из-за моря села и запела. Пронеслись с шумом дрозды и скрылись вдали. Через разрывы  облаков можно было видеть поля леса дороги селения. Дом был сырой пасмурный но теплый.  Книга в счастье украшает а в несчастье утешает </a:t>
            </a:r>
            <a:endParaRPr lang="ru-RU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8864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Составьте повествовательное предложение с однородными членами о весне.</a:t>
            </a:r>
            <a:endParaRPr lang="ru-RU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1196752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Составьте вопросительное предложение о лете.</a:t>
            </a:r>
            <a:endParaRPr lang="ru-RU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2204864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Составьте побудительное предложение о лете.</a:t>
            </a:r>
            <a:endParaRPr lang="ru-RU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79512" y="3140968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Составьте предложение с однородными сказуемыми.</a:t>
            </a:r>
            <a:endParaRPr lang="ru-RU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4221088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Составьте предложение с однородными подлежащими.</a:t>
            </a:r>
            <a:endParaRPr lang="ru-RU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5301208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Составьте предложение с однородными </a:t>
            </a:r>
            <a:r>
              <a:rPr lang="ru-RU" sz="2800" b="1" smtClean="0"/>
              <a:t>второстепенными членами.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476672"/>
          <a:ext cx="8640960" cy="54977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0"/>
                <a:gridCol w="2880320"/>
                <a:gridCol w="2880320"/>
              </a:tblGrid>
              <a:tr h="10995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995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995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955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9955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475656" y="332656"/>
            <a:ext cx="5164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а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406343" y="332656"/>
            <a:ext cx="5597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308303" y="332656"/>
            <a:ext cx="5164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е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7544" y="1556792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пассажир</a:t>
            </a:r>
            <a:endParaRPr lang="ru-RU" sz="4000" dirty="0"/>
          </a:p>
        </p:txBody>
      </p:sp>
      <p:sp>
        <p:nvSpPr>
          <p:cNvPr id="13" name="TextBox 12"/>
          <p:cNvSpPr txBox="1"/>
          <p:nvPr/>
        </p:nvSpPr>
        <p:spPr>
          <a:xfrm>
            <a:off x="323528" y="2564904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расстояние</a:t>
            </a:r>
            <a:endParaRPr lang="ru-RU" sz="4000" dirty="0"/>
          </a:p>
        </p:txBody>
      </p:sp>
      <p:sp>
        <p:nvSpPr>
          <p:cNvPr id="14" name="TextBox 13"/>
          <p:cNvSpPr txBox="1"/>
          <p:nvPr/>
        </p:nvSpPr>
        <p:spPr>
          <a:xfrm>
            <a:off x="539552" y="3717032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слева</a:t>
            </a:r>
            <a:endParaRPr lang="ru-RU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3419872" y="1556792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корабль</a:t>
            </a:r>
            <a:endParaRPr lang="ru-RU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3203848" y="2636912"/>
            <a:ext cx="28803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троллейбус</a:t>
            </a:r>
            <a:endParaRPr lang="ru-RU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3347864" y="3717032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шоссе</a:t>
            </a:r>
            <a:endParaRPr lang="ru-RU" sz="4000" dirty="0"/>
          </a:p>
        </p:txBody>
      </p:sp>
      <p:sp>
        <p:nvSpPr>
          <p:cNvPr id="18" name="TextBox 17"/>
          <p:cNvSpPr txBox="1"/>
          <p:nvPr/>
        </p:nvSpPr>
        <p:spPr>
          <a:xfrm>
            <a:off x="3347864" y="4797152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овёс</a:t>
            </a:r>
            <a:endParaRPr lang="ru-RU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6228184" y="1556792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металл</a:t>
            </a:r>
            <a:endParaRPr lang="ru-RU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6228184" y="2636912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телевизор</a:t>
            </a:r>
            <a:endParaRPr lang="ru-RU" sz="4000" dirty="0"/>
          </a:p>
        </p:txBody>
      </p:sp>
      <p:sp>
        <p:nvSpPr>
          <p:cNvPr id="21" name="TextBox 20"/>
          <p:cNvSpPr txBox="1"/>
          <p:nvPr/>
        </p:nvSpPr>
        <p:spPr>
          <a:xfrm>
            <a:off x="6012160" y="3789040"/>
            <a:ext cx="2808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революция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267208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/>
              <a:t>   </a:t>
            </a:r>
            <a:r>
              <a:rPr lang="ru-RU" sz="3600" dirty="0" smtClean="0"/>
              <a:t>Каждое </a:t>
            </a:r>
            <a:r>
              <a:rPr lang="ru-RU" sz="3600" dirty="0"/>
              <a:t>утро хозяйка выносила утятам полную (</a:t>
            </a:r>
            <a:r>
              <a:rPr lang="ru-RU" sz="3600" dirty="0" smtClean="0"/>
              <a:t>тарелка) </a:t>
            </a:r>
            <a:r>
              <a:rPr lang="ru-RU" sz="3600" dirty="0"/>
              <a:t>рубленых яиц. Она ставила </a:t>
            </a:r>
            <a:r>
              <a:rPr lang="ru-RU" sz="3600" dirty="0" smtClean="0"/>
              <a:t>(тарелка) </a:t>
            </a:r>
            <a:r>
              <a:rPr lang="ru-RU" sz="3600" dirty="0"/>
              <a:t>возле </a:t>
            </a:r>
            <a:r>
              <a:rPr lang="ru-RU" sz="3600" dirty="0" smtClean="0"/>
              <a:t>(куст), </a:t>
            </a:r>
            <a:r>
              <a:rPr lang="ru-RU" sz="3600" dirty="0"/>
              <a:t>а сама уходила. Как только утята подбегали к </a:t>
            </a:r>
            <a:r>
              <a:rPr lang="ru-RU" sz="3600" dirty="0" smtClean="0"/>
              <a:t>(тарелка), </a:t>
            </a:r>
            <a:r>
              <a:rPr lang="ru-RU" sz="3600" dirty="0"/>
              <a:t>вдруг из </a:t>
            </a:r>
            <a:r>
              <a:rPr lang="ru-RU" sz="3600" dirty="0" smtClean="0"/>
              <a:t>(сад) </a:t>
            </a:r>
            <a:r>
              <a:rPr lang="ru-RU" sz="3600" dirty="0"/>
              <a:t>вылетала большая стрекоза и начинала кружиться над ними. </a:t>
            </a:r>
            <a:r>
              <a:rPr lang="ru-RU" sz="3600" dirty="0" smtClean="0"/>
              <a:t>Она </a:t>
            </a:r>
            <a:r>
              <a:rPr lang="ru-RU" sz="3600" dirty="0"/>
              <a:t>так страшно стрекотала, что </a:t>
            </a:r>
            <a:r>
              <a:rPr lang="ru-RU" sz="3600" dirty="0" smtClean="0"/>
              <a:t>(перепуганный) </a:t>
            </a:r>
            <a:r>
              <a:rPr lang="ru-RU" sz="3600" dirty="0"/>
              <a:t>утята убегали и прятались в </a:t>
            </a:r>
            <a:r>
              <a:rPr lang="ru-RU" sz="3600" dirty="0" smtClean="0"/>
              <a:t>(трава). </a:t>
            </a:r>
            <a:endParaRPr lang="ru-RU" sz="36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16632"/>
            <a:ext cx="8568952" cy="64807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21034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404664"/>
            <a:ext cx="64087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Arial Black" pitchFamily="34" charset="0"/>
              </a:rPr>
              <a:t>Т…</a:t>
            </a:r>
            <a:r>
              <a:rPr lang="ru-RU" sz="4400" dirty="0" err="1" smtClean="0">
                <a:latin typeface="Arial Black" pitchFamily="34" charset="0"/>
              </a:rPr>
              <a:t>жёлый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smtClean="0">
                <a:latin typeface="Arial Black" pitchFamily="34" charset="0"/>
              </a:rPr>
              <a:t>П…</a:t>
            </a:r>
            <a:r>
              <a:rPr lang="ru-RU" sz="4400" dirty="0" err="1" smtClean="0">
                <a:latin typeface="Arial Black" pitchFamily="34" charset="0"/>
              </a:rPr>
              <a:t>чтовый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smtClean="0">
                <a:latin typeface="Arial Black" pitchFamily="34" charset="0"/>
              </a:rPr>
              <a:t>В…</a:t>
            </a:r>
            <a:r>
              <a:rPr lang="ru-RU" sz="4400" dirty="0" err="1" smtClean="0">
                <a:latin typeface="Arial Black" pitchFamily="34" charset="0"/>
              </a:rPr>
              <a:t>здушный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err="1" smtClean="0">
                <a:latin typeface="Arial Black" pitchFamily="34" charset="0"/>
              </a:rPr>
              <a:t>Скв</a:t>
            </a:r>
            <a:r>
              <a:rPr lang="ru-RU" sz="4400" dirty="0" smtClean="0">
                <a:latin typeface="Arial Black" pitchFamily="34" charset="0"/>
              </a:rPr>
              <a:t>…</a:t>
            </a:r>
            <a:r>
              <a:rPr lang="ru-RU" sz="4400" dirty="0" err="1" smtClean="0">
                <a:latin typeface="Arial Black" pitchFamily="34" charset="0"/>
              </a:rPr>
              <a:t>рец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err="1" smtClean="0">
                <a:latin typeface="Arial Black" pitchFamily="34" charset="0"/>
              </a:rPr>
              <a:t>Позв</a:t>
            </a:r>
            <a:r>
              <a:rPr lang="ru-RU" sz="4400" dirty="0" smtClean="0">
                <a:latin typeface="Arial Black" pitchFamily="34" charset="0"/>
              </a:rPr>
              <a:t>…</a:t>
            </a:r>
            <a:r>
              <a:rPr lang="ru-RU" sz="4400" dirty="0" err="1" smtClean="0">
                <a:latin typeface="Arial Black" pitchFamily="34" charset="0"/>
              </a:rPr>
              <a:t>нил</a:t>
            </a:r>
            <a:endParaRPr lang="ru-RU" sz="44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404664"/>
            <a:ext cx="64087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err="1" smtClean="0">
                <a:latin typeface="Arial Black" pitchFamily="34" charset="0"/>
              </a:rPr>
              <a:t>Лё</a:t>
            </a:r>
            <a:r>
              <a:rPr lang="ru-RU" sz="4400" dirty="0" smtClean="0">
                <a:latin typeface="Arial Black" pitchFamily="34" charset="0"/>
              </a:rPr>
              <a:t>…кий</a:t>
            </a: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smtClean="0">
                <a:latin typeface="Arial Black" pitchFamily="34" charset="0"/>
              </a:rPr>
              <a:t>Сколь…кий</a:t>
            </a: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err="1" smtClean="0">
                <a:latin typeface="Arial Black" pitchFamily="34" charset="0"/>
              </a:rPr>
              <a:t>Отга</a:t>
            </a:r>
            <a:r>
              <a:rPr lang="ru-RU" sz="4400" dirty="0" smtClean="0">
                <a:latin typeface="Arial Black" pitchFamily="34" charset="0"/>
              </a:rPr>
              <a:t>…</a:t>
            </a:r>
            <a:r>
              <a:rPr lang="ru-RU" sz="4400" dirty="0" err="1" smtClean="0">
                <a:latin typeface="Arial Black" pitchFamily="34" charset="0"/>
              </a:rPr>
              <a:t>ка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err="1" smtClean="0">
                <a:latin typeface="Arial Black" pitchFamily="34" charset="0"/>
              </a:rPr>
              <a:t>Улы</a:t>
            </a:r>
            <a:r>
              <a:rPr lang="ru-RU" sz="4400" dirty="0" smtClean="0">
                <a:latin typeface="Arial Black" pitchFamily="34" charset="0"/>
              </a:rPr>
              <a:t>…</a:t>
            </a:r>
            <a:r>
              <a:rPr lang="ru-RU" sz="4400" dirty="0" err="1" smtClean="0">
                <a:latin typeface="Arial Black" pitchFamily="34" charset="0"/>
              </a:rPr>
              <a:t>ка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err="1" smtClean="0">
                <a:latin typeface="Arial Black" pitchFamily="34" charset="0"/>
              </a:rPr>
              <a:t>Оши</a:t>
            </a:r>
            <a:r>
              <a:rPr lang="ru-RU" sz="4400" dirty="0" smtClean="0">
                <a:latin typeface="Arial Black" pitchFamily="34" charset="0"/>
              </a:rPr>
              <a:t>…</a:t>
            </a:r>
            <a:r>
              <a:rPr lang="ru-RU" sz="4400" dirty="0" err="1" smtClean="0">
                <a:latin typeface="Arial Black" pitchFamily="34" charset="0"/>
              </a:rPr>
              <a:t>ка</a:t>
            </a:r>
            <a:endParaRPr lang="ru-RU" sz="44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404664"/>
            <a:ext cx="640871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Arial Black" pitchFamily="34" charset="0"/>
              </a:rPr>
              <a:t>Чес…</a:t>
            </a:r>
            <a:r>
              <a:rPr lang="ru-RU" sz="4400" dirty="0" err="1" smtClean="0">
                <a:latin typeface="Arial Black" pitchFamily="34" charset="0"/>
              </a:rPr>
              <a:t>ный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smtClean="0">
                <a:latin typeface="Arial Black" pitchFamily="34" charset="0"/>
              </a:rPr>
              <a:t>Поз…</a:t>
            </a:r>
            <a:r>
              <a:rPr lang="ru-RU" sz="4400" dirty="0" err="1" smtClean="0">
                <a:latin typeface="Arial Black" pitchFamily="34" charset="0"/>
              </a:rPr>
              <a:t>ний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err="1" smtClean="0">
                <a:latin typeface="Arial Black" pitchFamily="34" charset="0"/>
              </a:rPr>
              <a:t>Звёз</a:t>
            </a:r>
            <a:r>
              <a:rPr lang="ru-RU" sz="4400" dirty="0" smtClean="0">
                <a:latin typeface="Arial Black" pitchFamily="34" charset="0"/>
              </a:rPr>
              <a:t>…</a:t>
            </a:r>
            <a:r>
              <a:rPr lang="ru-RU" sz="4400" dirty="0" err="1" smtClean="0">
                <a:latin typeface="Arial Black" pitchFamily="34" charset="0"/>
              </a:rPr>
              <a:t>ный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err="1" smtClean="0">
                <a:latin typeface="Arial Black" pitchFamily="34" charset="0"/>
              </a:rPr>
              <a:t>Извес</a:t>
            </a:r>
            <a:r>
              <a:rPr lang="ru-RU" sz="4400" dirty="0" smtClean="0">
                <a:latin typeface="Arial Black" pitchFamily="34" charset="0"/>
              </a:rPr>
              <a:t>…</a:t>
            </a:r>
            <a:r>
              <a:rPr lang="ru-RU" sz="4400" dirty="0" err="1" smtClean="0">
                <a:latin typeface="Arial Black" pitchFamily="34" charset="0"/>
              </a:rPr>
              <a:t>ный</a:t>
            </a:r>
            <a:endParaRPr lang="ru-RU" sz="4400" dirty="0" smtClean="0">
              <a:latin typeface="Arial Black" pitchFamily="34" charset="0"/>
            </a:endParaRPr>
          </a:p>
          <a:p>
            <a:pPr algn="ctr"/>
            <a:endParaRPr lang="ru-RU" sz="4400" dirty="0" smtClean="0">
              <a:latin typeface="Arial Black" pitchFamily="34" charset="0"/>
            </a:endParaRPr>
          </a:p>
          <a:p>
            <a:pPr algn="ctr"/>
            <a:r>
              <a:rPr lang="ru-RU" sz="4400" dirty="0" err="1" smtClean="0">
                <a:latin typeface="Arial Black" pitchFamily="34" charset="0"/>
              </a:rPr>
              <a:t>Здра</a:t>
            </a:r>
            <a:r>
              <a:rPr lang="ru-RU" sz="4400" dirty="0" smtClean="0">
                <a:latin typeface="Arial Black" pitchFamily="34" charset="0"/>
              </a:rPr>
              <a:t>…</a:t>
            </a:r>
            <a:r>
              <a:rPr lang="ru-RU" sz="4400" dirty="0" err="1" smtClean="0">
                <a:latin typeface="Arial Black" pitchFamily="34" charset="0"/>
              </a:rPr>
              <a:t>ствуй</a:t>
            </a:r>
            <a:endParaRPr lang="ru-RU" sz="4400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332656"/>
            <a:ext cx="8820472" cy="5760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4000" b="1" dirty="0" err="1" smtClean="0"/>
              <a:t>Веч___ром</a:t>
            </a:r>
            <a:r>
              <a:rPr lang="ru-RU" sz="4000" b="1" dirty="0" smtClean="0"/>
              <a:t> вся компания </a:t>
            </a:r>
            <a:r>
              <a:rPr lang="ru-RU" sz="4000" b="1" dirty="0" err="1" smtClean="0"/>
              <a:t>оста___новилась</a:t>
            </a:r>
            <a:r>
              <a:rPr lang="ru-RU" sz="4000" b="1" dirty="0" smtClean="0"/>
              <a:t> в каком-то болоте; с зарёю утки с </a:t>
            </a:r>
            <a:r>
              <a:rPr lang="ru-RU" sz="4000" b="1" dirty="0" err="1" smtClean="0"/>
              <a:t>лягу___кой</a:t>
            </a:r>
            <a:r>
              <a:rPr lang="ru-RU" sz="4000" b="1" dirty="0" smtClean="0"/>
              <a:t> снова пустились в путь, но на этот </a:t>
            </a:r>
            <a:r>
              <a:rPr lang="ru-RU" sz="4000" b="1" dirty="0" err="1" smtClean="0"/>
              <a:t>ра___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путешетвенница</a:t>
            </a:r>
            <a:r>
              <a:rPr lang="ru-RU" sz="4000" b="1" dirty="0" smtClean="0"/>
              <a:t>, чтобы лучше видеть, что делается на пути, </a:t>
            </a:r>
            <a:r>
              <a:rPr lang="ru-RU" sz="4000" b="1" dirty="0" err="1" smtClean="0"/>
              <a:t>приц___пилась</a:t>
            </a:r>
            <a:r>
              <a:rPr lang="ru-RU" sz="4000" b="1" dirty="0" smtClean="0"/>
              <a:t> спинкой и </a:t>
            </a:r>
            <a:r>
              <a:rPr lang="ru-RU" sz="4000" b="1" dirty="0" err="1" smtClean="0"/>
              <a:t>г___л___вой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вперё___</a:t>
            </a:r>
            <a:r>
              <a:rPr lang="ru-RU" sz="4000" b="1" dirty="0" smtClean="0"/>
              <a:t>, а </a:t>
            </a:r>
            <a:r>
              <a:rPr lang="ru-RU" sz="4000" b="1" dirty="0" err="1" smtClean="0"/>
              <a:t>брю___ком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наза___</a:t>
            </a:r>
            <a:r>
              <a:rPr lang="ru-RU" sz="4000" b="1" dirty="0" smtClean="0"/>
              <a:t>. </a:t>
            </a:r>
            <a:endParaRPr lang="ru-RU" sz="4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332656"/>
            <a:ext cx="8229600" cy="561662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4000" b="1" dirty="0" smtClean="0"/>
              <a:t>Утки </a:t>
            </a:r>
            <a:r>
              <a:rPr lang="ru-RU" sz="4000" b="1" dirty="0" err="1" smtClean="0"/>
              <a:t>л___тели</a:t>
            </a:r>
            <a:r>
              <a:rPr lang="ru-RU" sz="4000" b="1" dirty="0" smtClean="0"/>
              <a:t> над сжатыми </a:t>
            </a:r>
            <a:r>
              <a:rPr lang="ru-RU" sz="4000" b="1" dirty="0" err="1" smtClean="0"/>
              <a:t>п___лями</a:t>
            </a:r>
            <a:r>
              <a:rPr lang="ru-RU" sz="4000" b="1" dirty="0" smtClean="0"/>
              <a:t>, над </a:t>
            </a:r>
            <a:r>
              <a:rPr lang="ru-RU" sz="4000" b="1" dirty="0" err="1" smtClean="0"/>
              <a:t>пож___лтевшими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л___сми</a:t>
            </a:r>
            <a:r>
              <a:rPr lang="ru-RU" sz="4000" b="1" dirty="0" smtClean="0"/>
              <a:t> и над </a:t>
            </a:r>
            <a:r>
              <a:rPr lang="ru-RU" sz="4000" b="1" dirty="0" err="1" smtClean="0"/>
              <a:t>д__р___внями</a:t>
            </a:r>
            <a:r>
              <a:rPr lang="ru-RU" sz="4000" b="1" dirty="0" smtClean="0"/>
              <a:t>, полными хлеба в скирдах; оттуда </a:t>
            </a:r>
            <a:r>
              <a:rPr lang="ru-RU" sz="4000" b="1" dirty="0" err="1" smtClean="0"/>
              <a:t>дон___сился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людскоц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гов___р</a:t>
            </a:r>
            <a:r>
              <a:rPr lang="ru-RU" sz="4000" b="1" dirty="0" smtClean="0"/>
              <a:t> и стук цепов, которыми </a:t>
            </a:r>
            <a:r>
              <a:rPr lang="ru-RU" sz="4000" b="1" dirty="0" err="1" smtClean="0"/>
              <a:t>м___л___тили</a:t>
            </a:r>
            <a:r>
              <a:rPr lang="ru-RU" sz="4000" b="1" dirty="0" smtClean="0"/>
              <a:t>  </a:t>
            </a:r>
            <a:r>
              <a:rPr lang="ru-RU" sz="4000" b="1" dirty="0" err="1" smtClean="0"/>
              <a:t>ро___ь</a:t>
            </a:r>
            <a:r>
              <a:rPr lang="ru-RU" sz="4000" b="1" dirty="0" smtClean="0"/>
              <a:t>. </a:t>
            </a:r>
            <a:endParaRPr lang="ru-RU" sz="40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444</TotalTime>
  <Words>911</Words>
  <Application>Microsoft Office PowerPoint</Application>
  <PresentationFormat>Экран (4:3)</PresentationFormat>
  <Paragraphs>98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Укажи предложение с однородными членами</vt:lpstr>
      <vt:lpstr>Укажите предложение с однородными сказуемыми.</vt:lpstr>
      <vt:lpstr>Укажи предложение, в котором неправильно расставлены запятые</vt:lpstr>
      <vt:lpstr>Укажи предложение, в котором знаки препинания расставлены верно</vt:lpstr>
      <vt:lpstr>Поставь пропущенные запятые.</vt:lpstr>
      <vt:lpstr>Слайд 22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MaDSuN</dc:creator>
  <cp:lastModifiedBy>MaDSuN</cp:lastModifiedBy>
  <cp:revision>21</cp:revision>
  <dcterms:created xsi:type="dcterms:W3CDTF">2015-09-03T07:01:25Z</dcterms:created>
  <dcterms:modified xsi:type="dcterms:W3CDTF">2015-10-13T12:25:17Z</dcterms:modified>
</cp:coreProperties>
</file>