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7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Какой предмет лишний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719.65_7_psd_280x280b1-500x50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286256"/>
            <a:ext cx="2571768" cy="2239947"/>
          </a:xfr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000240"/>
            <a:ext cx="3019425" cy="1514475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214818"/>
            <a:ext cx="3071834" cy="2362204"/>
          </a:xfrm>
          <a:prstGeom prst="rect">
            <a:avLst/>
          </a:prstGeo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1285860"/>
            <a:ext cx="278608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ymyannyi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" y="0"/>
            <a:ext cx="912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els9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571480"/>
            <a:ext cx="3000396" cy="2857520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571876"/>
            <a:ext cx="3643338" cy="3052775"/>
          </a:xfrm>
          <a:prstGeom prst="rect">
            <a:avLst/>
          </a:prstGeom>
        </p:spPr>
      </p:pic>
      <p:pic>
        <p:nvPicPr>
          <p:cNvPr id="6" name="Рисунок 5" descr="Полезные-свойства-ряб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69" y="4000504"/>
            <a:ext cx="2157243" cy="1928826"/>
          </a:xfrm>
          <a:prstGeom prst="rect">
            <a:avLst/>
          </a:prstGeom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3" y="1357298"/>
            <a:ext cx="3286149" cy="225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ymyannyi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" y="0"/>
            <a:ext cx="912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ash10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785794"/>
            <a:ext cx="4357718" cy="3500462"/>
          </a:xfrm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572008"/>
            <a:ext cx="2457450" cy="1857375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571612"/>
            <a:ext cx="2571768" cy="2286016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14818"/>
            <a:ext cx="21621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ymyannyi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" y="0"/>
            <a:ext cx="912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3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1571612"/>
            <a:ext cx="2214578" cy="2428892"/>
          </a:xfr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357298"/>
            <a:ext cx="2071702" cy="2857520"/>
          </a:xfrm>
          <a:prstGeom prst="rect">
            <a:avLst/>
          </a:prstGeom>
        </p:spPr>
      </p:pic>
      <p:pic>
        <p:nvPicPr>
          <p:cNvPr id="6" name="Рисунок 5" descr="images (16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429132"/>
            <a:ext cx="2524125" cy="1809750"/>
          </a:xfrm>
          <a:prstGeom prst="rect">
            <a:avLst/>
          </a:prstGeom>
        </p:spPr>
      </p:pic>
      <p:pic>
        <p:nvPicPr>
          <p:cNvPr id="7" name="Рисунок 6" descr="images (1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286256"/>
            <a:ext cx="2643206" cy="227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ymyannyi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" y="0"/>
            <a:ext cx="912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994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4286256"/>
            <a:ext cx="2277764" cy="1982783"/>
          </a:xfrm>
        </p:spPr>
      </p:pic>
      <p:pic>
        <p:nvPicPr>
          <p:cNvPr id="5" name="Рисунок 4" descr="0_83516_12b8984d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071942"/>
            <a:ext cx="2357455" cy="2286041"/>
          </a:xfrm>
          <a:prstGeom prst="rect">
            <a:avLst/>
          </a:prstGeom>
        </p:spPr>
      </p:pic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8670"/>
            <a:ext cx="3214698" cy="3319472"/>
          </a:xfrm>
          <a:prstGeom prst="rect">
            <a:avLst/>
          </a:prstGeom>
        </p:spPr>
      </p:pic>
      <p:pic>
        <p:nvPicPr>
          <p:cNvPr id="7" name="Рисунок 6" descr="images (19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928670"/>
            <a:ext cx="259557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ymyannyi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" y="0"/>
            <a:ext cx="912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ZVomajJB8k_th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000504"/>
            <a:ext cx="3643333" cy="2577316"/>
          </a:xfr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857"/>
          <a:stretch>
            <a:fillRect/>
          </a:stretch>
        </p:blipFill>
        <p:spPr>
          <a:xfrm>
            <a:off x="5072066" y="1428736"/>
            <a:ext cx="2719403" cy="2428887"/>
          </a:xfrm>
          <a:prstGeom prst="rect">
            <a:avLst/>
          </a:prstGeom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714488"/>
            <a:ext cx="2133600" cy="2143125"/>
          </a:xfrm>
          <a:prstGeom prst="rect">
            <a:avLst/>
          </a:prstGeom>
        </p:spPr>
      </p:pic>
      <p:pic>
        <p:nvPicPr>
          <p:cNvPr id="7" name="Рисунок 6" descr="chash1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357694"/>
            <a:ext cx="2214578" cy="19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Какой предмет лишний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предмет лишний </dc:title>
  <dc:creator>1</dc:creator>
  <cp:lastModifiedBy>группа-№2</cp:lastModifiedBy>
  <cp:revision>2</cp:revision>
  <dcterms:created xsi:type="dcterms:W3CDTF">2014-04-27T12:17:24Z</dcterms:created>
  <dcterms:modified xsi:type="dcterms:W3CDTF">2015-09-24T10:12:29Z</dcterms:modified>
</cp:coreProperties>
</file>